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>
  <p:sldMasterIdLst>
    <p:sldMasterId id="2147483648" r:id="rId1"/>
    <p:sldMasterId id="2147483660" r:id="rId3"/>
    <p:sldMasterId id="2147483672" r:id="rId4"/>
    <p:sldMasterId id="2147483685" r:id="rId5"/>
    <p:sldMasterId id="2147483697" r:id="rId6"/>
    <p:sldMasterId id="2147483709" r:id="rId7"/>
    <p:sldMasterId id="2147483721" r:id="rId8"/>
    <p:sldMasterId id="2147483733" r:id="rId9"/>
    <p:sldMasterId id="2147483745" r:id="rId10"/>
    <p:sldMasterId id="2147483757" r:id="rId11"/>
    <p:sldMasterId id="2147483769" r:id="rId12"/>
    <p:sldMasterId id="2147483781" r:id="rId13"/>
    <p:sldMasterId id="2147483793" r:id="rId14"/>
    <p:sldMasterId id="2147483805" r:id="rId15"/>
    <p:sldMasterId id="2147483817" r:id="rId16"/>
    <p:sldMasterId id="2147483829" r:id="rId17"/>
    <p:sldMasterId id="2147483841" r:id="rId18"/>
    <p:sldMasterId id="2147483853" r:id="rId19"/>
    <p:sldMasterId id="2147483865" r:id="rId20"/>
    <p:sldMasterId id="2147483877" r:id="rId21"/>
    <p:sldMasterId id="2147483889" r:id="rId22"/>
    <p:sldMasterId id="2147483901" r:id="rId23"/>
    <p:sldMasterId id="2147483913" r:id="rId24"/>
  </p:sldMasterIdLst>
  <p:notesMasterIdLst>
    <p:notesMasterId r:id="rId28"/>
  </p:notesMasterIdLst>
  <p:handoutMasterIdLst>
    <p:handoutMasterId r:id="rId42"/>
  </p:handoutMasterIdLst>
  <p:sldIdLst>
    <p:sldId id="387" r:id="rId25"/>
    <p:sldId id="328" r:id="rId26"/>
    <p:sldId id="337" r:id="rId27"/>
    <p:sldId id="381" r:id="rId29"/>
    <p:sldId id="392" r:id="rId30"/>
    <p:sldId id="382" r:id="rId31"/>
    <p:sldId id="329" r:id="rId32"/>
    <p:sldId id="395" r:id="rId33"/>
    <p:sldId id="394" r:id="rId34"/>
    <p:sldId id="388" r:id="rId35"/>
    <p:sldId id="324" r:id="rId36"/>
    <p:sldId id="341" r:id="rId37"/>
    <p:sldId id="391" r:id="rId38"/>
    <p:sldId id="396" r:id="rId39"/>
    <p:sldId id="386" r:id="rId40"/>
    <p:sldId id="362" r:id="rId41"/>
  </p:sldIdLst>
  <p:sldSz cx="9906000" cy="6858000" type="A4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33CC"/>
    <a:srgbClr val="FFCC00"/>
    <a:srgbClr val="FFFF00"/>
    <a:srgbClr val="CC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9231"/>
    <p:restoredTop sz="95317"/>
  </p:normalViewPr>
  <p:slideViewPr>
    <p:cSldViewPr showGuides="1">
      <p:cViewPr varScale="1">
        <p:scale>
          <a:sx n="86" d="100"/>
          <a:sy n="86" d="100"/>
        </p:scale>
        <p:origin x="930" y="96"/>
      </p:cViewPr>
      <p:guideLst>
        <p:guide orient="horz" pos="2137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33" cy="7203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16.xml"/><Relationship Id="rId40" Type="http://schemas.openxmlformats.org/officeDocument/2006/relationships/slide" Target="slides/slide1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14.xml"/><Relationship Id="rId38" Type="http://schemas.openxmlformats.org/officeDocument/2006/relationships/slide" Target="slides/slide13.xml"/><Relationship Id="rId37" Type="http://schemas.openxmlformats.org/officeDocument/2006/relationships/slide" Target="slides/slide12.xml"/><Relationship Id="rId36" Type="http://schemas.openxmlformats.org/officeDocument/2006/relationships/slide" Target="slides/slide11.xml"/><Relationship Id="rId35" Type="http://schemas.openxmlformats.org/officeDocument/2006/relationships/slide" Target="slides/slide10.xml"/><Relationship Id="rId34" Type="http://schemas.openxmlformats.org/officeDocument/2006/relationships/slide" Target="slides/slide9.xml"/><Relationship Id="rId33" Type="http://schemas.openxmlformats.org/officeDocument/2006/relationships/slide" Target="slides/slide8.xml"/><Relationship Id="rId32" Type="http://schemas.openxmlformats.org/officeDocument/2006/relationships/slide" Target="slides/slide7.xml"/><Relationship Id="rId31" Type="http://schemas.openxmlformats.org/officeDocument/2006/relationships/slide" Target="slides/slide6.xml"/><Relationship Id="rId30" Type="http://schemas.openxmlformats.org/officeDocument/2006/relationships/slide" Target="slides/slide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4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3.xml"/><Relationship Id="rId26" Type="http://schemas.openxmlformats.org/officeDocument/2006/relationships/slide" Target="slides/slide2.xml"/><Relationship Id="rId25" Type="http://schemas.openxmlformats.org/officeDocument/2006/relationships/slide" Target="slides/slide1.xml"/><Relationship Id="rId24" Type="http://schemas.openxmlformats.org/officeDocument/2006/relationships/slideMaster" Target="slideMasters/slideMaster23.xml"/><Relationship Id="rId23" Type="http://schemas.openxmlformats.org/officeDocument/2006/relationships/slideMaster" Target="slideMasters/slideMaster22.xml"/><Relationship Id="rId22" Type="http://schemas.openxmlformats.org/officeDocument/2006/relationships/slideMaster" Target="slideMasters/slideMaster21.xml"/><Relationship Id="rId21" Type="http://schemas.openxmlformats.org/officeDocument/2006/relationships/slideMaster" Target="slideMasters/slideMaster20.xml"/><Relationship Id="rId20" Type="http://schemas.openxmlformats.org/officeDocument/2006/relationships/slideMaster" Target="slideMasters/slideMaster19.xml"/><Relationship Id="rId2" Type="http://schemas.openxmlformats.org/officeDocument/2006/relationships/theme" Target="theme/theme1.xml"/><Relationship Id="rId19" Type="http://schemas.openxmlformats.org/officeDocument/2006/relationships/slideMaster" Target="slideMasters/slideMaster18.xml"/><Relationship Id="rId18" Type="http://schemas.openxmlformats.org/officeDocument/2006/relationships/slideMaster" Target="slideMasters/slideMaster17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AAF486-9867-4E96-A9C2-5B22AFE0B6C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73F29B0-D9B9-4D57-90BA-FA31F968C03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2148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62149" name="Rectangle 5"/>
          <p:cNvSpPr>
            <a:spLocks noGrp="1" noRot="1" noChangeAspect="1" noTextEdi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9C737C6-9CAA-4EBD-AEBF-CB6F0146555E}" type="slidenum"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7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7267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/>
          </a:p>
        </p:txBody>
      </p:sp>
      <p:sp>
        <p:nvSpPr>
          <p:cNvPr id="267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9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9315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/>
          </a:p>
        </p:txBody>
      </p:sp>
      <p:sp>
        <p:nvSpPr>
          <p:cNvPr id="2693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B6E02A-03E4-490F-9E12-8B72E81D6A0D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B6E02A-03E4-490F-9E12-8B72E81D6A0D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DC2202-2506-419F-BCC3-2FA45028F20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C9F42BA-E6A0-4D45-82BA-CA84715922D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662AF3-69B5-407E-8B27-7A10B02D8B3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67543D-C891-4EF7-AD14-19D04D79FC8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8D73C6A-F860-49D4-A916-A0C7BEEA060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E55678-E694-4E95-AA8F-7E537643ADD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BC9E1F-C250-4A3A-BD61-C9AB82B09E3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53737B4-320B-4419-9A01-48D141EA24A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B82343-C41D-4E8C-88A1-5E9C015B2DB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F639DD-4A27-45A4-AF97-5DE55C151B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B6E02A-03E4-490F-9E12-8B72E81D6A0D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970756-B407-4937-8B13-1D295AA5A9F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13E3E0-AE6B-4F7D-9897-AD2C406C455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DFE977-5A33-4DD1-B224-2C3D0EA94F2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814ED4B-2780-4CB7-97AD-733B9B30A0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7ACEB7-9E64-4100-8D09-E775FD0D537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0FB6D14-87E2-45AD-A5A8-E5F8AA8C4D6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555CDC-F0AC-41CA-81C4-C309A3DF800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62ADEB8-1A56-4B35-84E1-B6D492E9FCA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5EFA90-0C2A-4585-9441-08E5745AF04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01CE16C-6B9E-498A-B26A-9E1C9F696E6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A68729-4CF7-490F-A159-CEDD45E0B71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FF1EFA-2F8F-459D-A98F-F83F0131BC2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86799C4-327B-462B-AFFF-605D4439FF2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5CC124-8AAC-4106-A90C-C52995872A5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2E694A-6886-434E-AFE0-4C351037E32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9C3D53-33AE-4DA9-88C7-D7163E694E4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83535F4-936B-4621-8DD4-016EEC563AA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1B7FF1-8292-4CB8-9861-193906E09CE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3C8D27-A9B7-4AB6-99F2-E5E18A02BD7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8DD25B-E2A0-41B9-B6A5-D0E83D41A6B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DAAD86-3BB2-409E-8F9E-2CB252BAB6B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A68729-4CF7-490F-A159-CEDD45E0B71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3BBD40F-F503-4C4D-A18C-68701542C48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322D12-6A26-4C85-895E-B29A6CC316F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6BA534-0B8F-4086-8C2F-FE70D5FAFC5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2C67DD6-48BA-49FE-983D-6AD81A67A91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D29054-64DC-49FF-9F08-28350DC4D19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8C0BFE-CAAC-401B-9EF2-AE4C9E6FA0E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B9B218-E659-4AAA-A136-91D683D259E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764CFD-EC98-4D82-A764-74D5702AE2D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656529A-226D-497D-B1A1-04C1ADAF240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DF92A1-0C7A-473D-805A-EE5EB0A0649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A68729-4CF7-490F-A159-CEDD45E0B71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8D6462-2FAF-425F-968E-675351969B3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47C750-764F-42CE-9B4F-C5E8C990116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92BCE5-9E01-4843-8198-93CC6D08219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881D68-382B-499C-B686-1A2A56C30B3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922A3E-4ECA-4A09-84B5-E10A701DA9F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F485E3-E633-4F87-8F09-2C1CFDF004A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9CCD0FD-7647-4FF4-AD97-E978A07D1EC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ED20297-8D09-4092-8AE8-D9EB615B580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953DB8-7B93-47A3-AF1F-85464BF777D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274453-7F7B-4447-B8BE-2E236C64074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A68729-4CF7-490F-A159-CEDD45E0B71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D820D0-8C31-4E43-BBB5-EB502817A68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8BF22BA-07CD-4A6C-B2FF-EC17E750FA0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8F5F77F-A384-46EA-997A-94036927E0B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EEF40C-2FDD-44CD-A9B1-08E8C171AEF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591508-50F2-4B2B-817B-EFE543900A5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21A99A8-AA50-46E6-B551-8F207B3B77F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7D9889-46CC-4B13-A191-E7F3A57447B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04B83DA-2C7B-4FA0-8595-2A2564B251D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DDE60EC-7C5C-42AC-ACF6-7ACDC3EBCDE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99D820-60AE-40C6-8E8A-99FBF6CA84F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A68729-4CF7-490F-A159-CEDD45E0B71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711565-F893-4F1B-903A-2038396A198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795170-BE5E-4C85-A5E5-AE12FA86646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C830547-DF08-4578-95B1-0E89FA9A36E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2C873C-F365-450D-8EDF-948FDF7F696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4772887-2DCE-4F4A-80FD-C4849E79B43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949EE4B-38A3-404B-B699-4017B609214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AADC6A-48C4-420B-A01D-9D74346E90B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9E5AD9-3495-4777-AFE6-780D0EF9067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984364-F289-47A5-A81D-C3D5F49E19D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37669A-4ACA-4CC0-82DD-3D8136C66C5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A68729-4CF7-490F-A159-CEDD45E0B71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CDB7A96-1154-4024-A183-61D457BE15F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F7A929-5613-4F6F-8534-F24AB02E187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8C245E7-4763-4AD1-8982-02D1F578D7A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4AFA174-824F-46E6-9F7C-92F39E8992B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C5E5E2-4CBA-4912-BC8F-A418A018F09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F94A01-BDB1-4869-8819-9453C81FE99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042B2E-9CF2-4F86-A005-72C5FCD5D6D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9CB8A71-3332-43DC-99E4-FD491E908CC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BEB4D2-65BE-4236-8602-D8C520BA473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E5CD17-915C-4E35-97DA-8312FD519D0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A68729-4CF7-490F-A159-CEDD45E0B71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903CDA1-65A0-4A26-BC5B-97D3334A02D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F7EFF8-7CFD-4987-8DBD-57B94D9D019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CFD62C-6095-43F0-A0A7-8C455B6003C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F2FC39-A610-4F25-9A7E-3611AC645D5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367A5D-05C5-4F55-AF18-6F12688DE01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C909C-7E80-41DE-B74B-EB7A8A37D62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CD04902-6641-488F-9A28-C2017BF9126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31D553-8EE8-40E9-9BB4-E465AFEF07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C030D2-333C-4BA4-9D65-2029E2F9AC8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12ABC03-AEB5-4CEC-A7B7-1A3C60E99D5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A68729-4CF7-490F-A159-CEDD45E0B71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66CE79-41F4-4983-90F4-B8F45AE95C8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D321F2-566D-4D56-B0D6-C49B28567DB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776102-428D-4D4F-A0CD-3F8A2F0A3A2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BA2A19C-215D-40A5-9309-9809CE1CDFC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39805B-5949-47F3-9548-1CEA391668D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28A7C85-88D3-45D9-9FAC-FFF46BFB53C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06844E7-9BEE-471F-8BA4-E38CB2DC06B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B06ABC-1524-4935-8FB9-F47D5A52BE0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E018A5-5FCF-4716-ABCD-AE42151F271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32811E-F40C-4AA1-8E66-B56DD011511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B6E02A-03E4-490F-9E12-8B72E81D6A0D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A68729-4CF7-490F-A159-CEDD45E0B71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833BB06-31B3-4327-A166-F2BA7602495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EE0405-2C39-4CEF-AB0E-A0A2C29A71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A99EC11-D545-49FB-B262-0B91B444E29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9208EB-7364-4FE8-8EAF-5E18FC992B4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694078-EB54-494F-9335-DA13A442504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9A726B2-369A-4B2F-BADC-F20D9912DA4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9588ABE-678A-417A-BE3A-63DCF719A0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03E1781-58F0-4FE7-B51B-C1866EF0B2D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F46A18-61E3-4625-9315-B704EC5AB8F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68CB6-FF0C-4806-8BA0-4819F60375C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A68729-4CF7-490F-A159-CEDD45E0B71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B491CF4-E261-443B-9323-27261FCAB41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5055E0-7FA1-47D1-BD92-5368F8F00E6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934351-51D9-4CB4-A5B8-FBDDAF243D1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10A1FA-9E10-4297-A7C0-D516234F531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D7AD2B-EA23-46C5-8E98-23CE1C5FAB5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B97E3A-4B38-4A26-9777-047708AD38C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2CC807-7502-4A76-A076-054DCA516A5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1A3042-5C36-47C0-8BB2-282E557637A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D9B2C9-7AEE-476B-A6AC-7F3065E95A3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C576892-EF2C-4168-8B79-A6A8D5125B8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A68729-4CF7-490F-A159-CEDD45E0B71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20A3B7-6B81-4725-822F-8F068ECFCC9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ED3AF9-1C1C-49F9-A781-BD20D6F7CBA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DD35FB-065E-486A-845B-6A19CF31627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8ABD84B-26B6-4632-824B-753B1185397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558BA35-446E-42DF-B0C2-BEFC41CEB20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E63DBF-9D9A-49DD-8369-826EDF4CEED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BC5981-1263-439F-9C8E-428763D6136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7DBE6E5-424F-463A-B1C3-1CBE66356A1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487C87-3332-4AE2-A4E4-1004D08795D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9700D5-60E0-49D4-B7D8-7B62E5347D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F122B26-91B9-4CDE-AB8A-45812DA0B2A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BEE7CA-939D-4884-A6BF-13DD4E8088B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109E07-785D-49EB-AE79-77A3234A38D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AFB0D7-27D5-484D-B995-BEC895E0E63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2E8A73-5799-4983-B192-327B1957BBC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C347C71-6616-4663-A49F-9BD4C2482BA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789D49-0738-45D0-A1BA-D7BF0416538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FA064-ED78-405F-80D3-9B2335D1F4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A8ABB6A-E54C-4398-BA5A-F97A4553129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93DBBB-84A2-4D4D-9609-56832FD8BCE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D99AFC-E92D-487B-8C57-6F5D861ED08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EFE3F1-341E-490C-83C3-6DBB7FC0620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F1EA6C0-DE06-482E-9204-DBA5D6AAAE6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E6995C-D382-4062-8694-92A334CC370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F48427C-84FB-4D38-B1BC-0B2988556C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6B05F30-243C-4D17-92BD-99D7868C934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4709B4-A4F0-4CDE-B020-FCE63970673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5C074CE-E6E7-454C-A82C-33A3A99F04E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F14FB27-74F5-44F9-8BD3-341748D9EE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082D6D-D33A-4ED7-84D4-77254FA8374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B5914E9-98D8-45B5-9AD4-CE1FBFC237A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3E5360-27D9-4BB2-A9C6-C9CFD614710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33589B-CAC7-43E6-B410-69ACB4251BD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5B896A-5B34-4691-A1E8-773AA468F85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ECD600-E3B2-4013-AC9C-2AD196DA08F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3E3EC53-44AD-45E4-BDC7-0D1D25CF305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37F78E-1F03-49DE-AC32-C9CE8662E48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37A310-5A24-406E-9DA0-EA6318CC891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C8891-3005-423D-8498-723F6C7AAEA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C93B77-76BC-4469-A6AA-A495B1C066D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9EABCA-7FA5-4D6E-A638-A3FEC63E4F9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E06745-8363-4A30-B39C-830E761225F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B6E02A-03E4-490F-9E12-8B72E81D6A0D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2A535FF-864F-4060-B7D7-FCF41F35B0B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C3F6AB8-EBF7-4651-A683-BA908ACA31A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54B20A7-6F1F-4D7E-874E-018EE84F2AF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8FAE85B-5853-4176-91FD-97DD367BDB2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5A43380-B094-4622-BFE5-371548AB721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853F2B-AAEF-4549-9201-A308FBE0CCE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04B08F7-C007-491D-BBE3-35EF6600D50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AA1A40-A72E-435E-9DDC-5B4F046460D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14ADCC-2F25-44F0-89C6-0A94365AFA8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5BEE55-F461-4361-A5AB-5E6A58A8169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778F04-4188-401E-BED6-23263F989AC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B6E02A-03E4-490F-9E12-8B72E81D6A0D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324307-ECD7-4EE0-AD70-63A0FFF605E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EE8D918-B966-42D0-A111-B526D724C40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9471B1-20AE-46C0-A3C9-ADB616739A1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2D3B03-755A-4F13-BA9B-BFCC6370A3A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B7F4A1D-95FE-404A-A32A-8CBBD1B96AF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8374448-22E6-407C-BD1B-7021E28796C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7DAF87-34EE-4C2F-980D-D19A332BB3C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B77ABE-96F9-4D23-A460-52EB22B5D85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A37491-E16A-468D-B9BA-BF26F6B003B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E91E3CC-F0F3-4B83-BAB2-48107D729C6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B6E02A-03E4-490F-9E12-8B72E81D6A0D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118784-351C-4A09-AF26-5E02E787BEF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389E701-C728-40F4-8CFB-A7F67734F8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7A8491-E2DB-450D-90E2-7432BAFB4CE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15BAC4E-B0A6-456E-A610-22FFB983498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6C62FDF-9149-4A85-9DE2-5EE7BCB399F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223A92-22E8-48B6-AD69-514B417B459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A6EABEE-E669-47B5-91A3-D2DE4DF088C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6208F2-A792-47ED-9451-C160DD893B3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2962DA-8DDE-4DEA-B5D2-D621A50313B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2C8B8E4-943C-4DBA-9A7D-72A613647BC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B6E02A-03E4-490F-9E12-8B72E81D6A0D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624FF4-F5A1-4F5C-A1FE-9E0B2FA9BBD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F11DFE5-87C6-4521-BC8D-5AC786D2423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50BA91B-7DB8-4ED8-ABAD-A5B1A7E6A6B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0BBD30-7174-497D-AC43-C868885ECCC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63D3A3-C13D-4DE5-9F65-4705802AD5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87FA542-973D-494E-A4F4-8A9BD4F3531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78F56B-C9E0-4BFD-8EB0-0735CD08986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E76E6B-E1AD-44CB-BDC1-7BFC052B2CD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20C6CF-C922-434D-8926-85DAF4E50A9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F743F5C-63B0-456D-84B8-5DC1A975043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B6E02A-03E4-490F-9E12-8B72E81D6A0D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C86C8E8-CBF3-4781-AA99-432CEF78E3B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CF0325D-7527-4B66-94D5-3505B2B9B29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4A38A9-C53B-4924-9EE0-DA682E0C11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C5B9CB-9687-445C-8315-186D65E58B6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7FC342-D9CA-4400-BA6C-0D66E10CC14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010E6D-761D-443A-A378-ECBCF59095F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889E8D-A481-4B32-B872-72B30434551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EAF1722-3EFB-458B-94CA-2DE0663894C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CAA89B-6B4A-4370-B7E2-EFAF34B3BD2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41C577-40F3-49CA-88E2-F0CABEC73CC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B6E02A-03E4-490F-9E12-8B72E81D6A0D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2E31B7-ED11-423E-A806-3D34988E136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75CC21D-8BE8-44D8-AD1A-25754483BD7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4239A01-9D6F-4CEF-B6DE-86EC9FE7F72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348C91-CE01-48A7-9A76-5BD811506C8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2C7ED6-9E1F-4A6E-B83B-8812239AF06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806378C-B5C8-4841-8AC1-0E9DCF51ED3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1B8D38B-64DF-4401-AB79-DDC5823A14A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92AFF5-8014-4084-A247-DF721095249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7D5AED-9C87-4645-AC58-DEC60E72F15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274E81F-1F04-4573-A6C1-7F784E8038E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B6E02A-03E4-490F-9E12-8B72E81D6A0D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AD839C-D2B5-4A32-9D74-006FB88732B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64B871E-6DB9-4451-BA40-EA10C78316A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D785E7-BEDC-45FC-9593-E8C5D0D7CD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CE98EFC-1BE5-43EF-87E3-6AD85A732B0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924152-BAFC-48A3-8A12-2D57C2AB629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408883-5D8D-4798-999C-D4F1DA0C7A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2DF77D5-AFFC-4451-BD0A-22F4FA9A1AC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F843A1-E752-4AA6-9500-40009B3CDE1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C1C6311-DF19-4A80-8A0A-D5EC1C6E910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F047B38-B9F2-46B8-BC2D-4BF269482D4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9.xml"/><Relationship Id="rId8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102.xml"/><Relationship Id="rId15" Type="http://schemas.openxmlformats.org/officeDocument/2006/relationships/theme" Target="../theme/theme10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1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0.xml"/><Relationship Id="rId8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13.xml"/><Relationship Id="rId15" Type="http://schemas.openxmlformats.org/officeDocument/2006/relationships/theme" Target="../theme/theme11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12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1.xml"/><Relationship Id="rId8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6.xml"/><Relationship Id="rId3" Type="http://schemas.openxmlformats.org/officeDocument/2006/relationships/slideLayout" Target="../slideLayouts/slideLayout125.xml"/><Relationship Id="rId2" Type="http://schemas.openxmlformats.org/officeDocument/2006/relationships/slideLayout" Target="../slideLayouts/slideLayout124.xml"/><Relationship Id="rId15" Type="http://schemas.openxmlformats.org/officeDocument/2006/relationships/theme" Target="../theme/theme12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23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2.xml"/><Relationship Id="rId8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7.xml"/><Relationship Id="rId3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35.xml"/><Relationship Id="rId15" Type="http://schemas.openxmlformats.org/officeDocument/2006/relationships/theme" Target="../theme/theme13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34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3.xml"/><Relationship Id="rId8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51.xml"/><Relationship Id="rId6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8.xml"/><Relationship Id="rId3" Type="http://schemas.openxmlformats.org/officeDocument/2006/relationships/slideLayout" Target="../slideLayouts/slideLayout147.xml"/><Relationship Id="rId2" Type="http://schemas.openxmlformats.org/officeDocument/2006/relationships/slideLayout" Target="../slideLayouts/slideLayout146.xml"/><Relationship Id="rId14" Type="http://schemas.openxmlformats.org/officeDocument/2006/relationships/theme" Target="../theme/theme14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55.xml"/><Relationship Id="rId10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45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4.xml"/><Relationship Id="rId8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2.xml"/><Relationship Id="rId6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160.xml"/><Relationship Id="rId4" Type="http://schemas.openxmlformats.org/officeDocument/2006/relationships/slideLayout" Target="../slideLayouts/slideLayout159.xml"/><Relationship Id="rId3" Type="http://schemas.openxmlformats.org/officeDocument/2006/relationships/slideLayout" Target="../slideLayouts/slideLayout158.xml"/><Relationship Id="rId2" Type="http://schemas.openxmlformats.org/officeDocument/2006/relationships/slideLayout" Target="../slideLayouts/slideLayout157.xml"/><Relationship Id="rId14" Type="http://schemas.openxmlformats.org/officeDocument/2006/relationships/theme" Target="../theme/theme15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66.xml"/><Relationship Id="rId10" Type="http://schemas.openxmlformats.org/officeDocument/2006/relationships/slideLayout" Target="../slideLayouts/slideLayout165.xml"/><Relationship Id="rId1" Type="http://schemas.openxmlformats.org/officeDocument/2006/relationships/slideLayout" Target="../slideLayouts/slideLayout156.xml"/></Relationships>
</file>

<file path=ppt/slideMasters/_rels/slideMaster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5.xml"/><Relationship Id="rId8" Type="http://schemas.openxmlformats.org/officeDocument/2006/relationships/slideLayout" Target="../slideLayouts/slideLayout174.xml"/><Relationship Id="rId7" Type="http://schemas.openxmlformats.org/officeDocument/2006/relationships/slideLayout" Target="../slideLayouts/slideLayout173.xml"/><Relationship Id="rId6" Type="http://schemas.openxmlformats.org/officeDocument/2006/relationships/slideLayout" Target="../slideLayouts/slideLayout172.xml"/><Relationship Id="rId5" Type="http://schemas.openxmlformats.org/officeDocument/2006/relationships/slideLayout" Target="../slideLayouts/slideLayout171.xml"/><Relationship Id="rId4" Type="http://schemas.openxmlformats.org/officeDocument/2006/relationships/slideLayout" Target="../slideLayouts/slideLayout170.xml"/><Relationship Id="rId3" Type="http://schemas.openxmlformats.org/officeDocument/2006/relationships/slideLayout" Target="../slideLayouts/slideLayout169.xml"/><Relationship Id="rId2" Type="http://schemas.openxmlformats.org/officeDocument/2006/relationships/slideLayout" Target="../slideLayouts/slideLayout168.xml"/><Relationship Id="rId14" Type="http://schemas.openxmlformats.org/officeDocument/2006/relationships/theme" Target="../theme/theme16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77.xml"/><Relationship Id="rId10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67.xml"/></Relationships>
</file>

<file path=ppt/slideMasters/_rels/slideMaster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6.xml"/><Relationship Id="rId8" Type="http://schemas.openxmlformats.org/officeDocument/2006/relationships/slideLayout" Target="../slideLayouts/slideLayout185.xml"/><Relationship Id="rId7" Type="http://schemas.openxmlformats.org/officeDocument/2006/relationships/slideLayout" Target="../slideLayouts/slideLayout184.xml"/><Relationship Id="rId6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82.xml"/><Relationship Id="rId4" Type="http://schemas.openxmlformats.org/officeDocument/2006/relationships/slideLayout" Target="../slideLayouts/slideLayout181.xml"/><Relationship Id="rId3" Type="http://schemas.openxmlformats.org/officeDocument/2006/relationships/slideLayout" Target="../slideLayouts/slideLayout180.xml"/><Relationship Id="rId2" Type="http://schemas.openxmlformats.org/officeDocument/2006/relationships/slideLayout" Target="../slideLayouts/slideLayout179.xml"/><Relationship Id="rId14" Type="http://schemas.openxmlformats.org/officeDocument/2006/relationships/theme" Target="../theme/theme17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88.xml"/><Relationship Id="rId10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78.xml"/></Relationships>
</file>

<file path=ppt/slideMasters/_rels/slideMaster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7.xml"/><Relationship Id="rId8" Type="http://schemas.openxmlformats.org/officeDocument/2006/relationships/slideLayout" Target="../slideLayouts/slideLayout196.xml"/><Relationship Id="rId7" Type="http://schemas.openxmlformats.org/officeDocument/2006/relationships/slideLayout" Target="../slideLayouts/slideLayout195.xml"/><Relationship Id="rId6" Type="http://schemas.openxmlformats.org/officeDocument/2006/relationships/slideLayout" Target="../slideLayouts/slideLayout194.xml"/><Relationship Id="rId5" Type="http://schemas.openxmlformats.org/officeDocument/2006/relationships/slideLayout" Target="../slideLayouts/slideLayout193.xml"/><Relationship Id="rId4" Type="http://schemas.openxmlformats.org/officeDocument/2006/relationships/slideLayout" Target="../slideLayouts/slideLayout192.xml"/><Relationship Id="rId3" Type="http://schemas.openxmlformats.org/officeDocument/2006/relationships/slideLayout" Target="../slideLayouts/slideLayout191.xml"/><Relationship Id="rId2" Type="http://schemas.openxmlformats.org/officeDocument/2006/relationships/slideLayout" Target="../slideLayouts/slideLayout190.xml"/><Relationship Id="rId14" Type="http://schemas.openxmlformats.org/officeDocument/2006/relationships/theme" Target="../theme/theme18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99.xml"/><Relationship Id="rId10" Type="http://schemas.openxmlformats.org/officeDocument/2006/relationships/slideLayout" Target="../slideLayouts/slideLayout198.xml"/><Relationship Id="rId1" Type="http://schemas.openxmlformats.org/officeDocument/2006/relationships/slideLayout" Target="../slideLayouts/slideLayout189.xml"/></Relationships>
</file>

<file path=ppt/slideMasters/_rels/slideMaster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8.xml"/><Relationship Id="rId8" Type="http://schemas.openxmlformats.org/officeDocument/2006/relationships/slideLayout" Target="../slideLayouts/slideLayout207.xml"/><Relationship Id="rId7" Type="http://schemas.openxmlformats.org/officeDocument/2006/relationships/slideLayout" Target="../slideLayouts/slideLayout206.xml"/><Relationship Id="rId6" Type="http://schemas.openxmlformats.org/officeDocument/2006/relationships/slideLayout" Target="../slideLayouts/slideLayout205.xml"/><Relationship Id="rId5" Type="http://schemas.openxmlformats.org/officeDocument/2006/relationships/slideLayout" Target="../slideLayouts/slideLayout204.xml"/><Relationship Id="rId4" Type="http://schemas.openxmlformats.org/officeDocument/2006/relationships/slideLayout" Target="../slideLayouts/slideLayout203.xml"/><Relationship Id="rId3" Type="http://schemas.openxmlformats.org/officeDocument/2006/relationships/slideLayout" Target="../slideLayouts/slideLayout202.xml"/><Relationship Id="rId2" Type="http://schemas.openxmlformats.org/officeDocument/2006/relationships/slideLayout" Target="../slideLayouts/slideLayout201.xml"/><Relationship Id="rId14" Type="http://schemas.openxmlformats.org/officeDocument/2006/relationships/theme" Target="../theme/theme19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10.xml"/><Relationship Id="rId10" Type="http://schemas.openxmlformats.org/officeDocument/2006/relationships/slideLayout" Target="../slideLayouts/slideLayout209.xml"/><Relationship Id="rId1" Type="http://schemas.openxmlformats.org/officeDocument/2006/relationships/slideLayout" Target="../slideLayouts/slideLayout200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9.xml"/><Relationship Id="rId8" Type="http://schemas.openxmlformats.org/officeDocument/2006/relationships/slideLayout" Target="../slideLayouts/slideLayout218.xml"/><Relationship Id="rId7" Type="http://schemas.openxmlformats.org/officeDocument/2006/relationships/slideLayout" Target="../slideLayouts/slideLayout217.xml"/><Relationship Id="rId6" Type="http://schemas.openxmlformats.org/officeDocument/2006/relationships/slideLayout" Target="../slideLayouts/slideLayout216.xml"/><Relationship Id="rId5" Type="http://schemas.openxmlformats.org/officeDocument/2006/relationships/slideLayout" Target="../slideLayouts/slideLayout215.xml"/><Relationship Id="rId4" Type="http://schemas.openxmlformats.org/officeDocument/2006/relationships/slideLayout" Target="../slideLayouts/slideLayout214.xml"/><Relationship Id="rId3" Type="http://schemas.openxmlformats.org/officeDocument/2006/relationships/slideLayout" Target="../slideLayouts/slideLayout213.xml"/><Relationship Id="rId2" Type="http://schemas.openxmlformats.org/officeDocument/2006/relationships/slideLayout" Target="../slideLayouts/slideLayout212.xml"/><Relationship Id="rId14" Type="http://schemas.openxmlformats.org/officeDocument/2006/relationships/theme" Target="../theme/theme20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1.xml"/><Relationship Id="rId10" Type="http://schemas.openxmlformats.org/officeDocument/2006/relationships/slideLayout" Target="../slideLayouts/slideLayout220.xml"/><Relationship Id="rId1" Type="http://schemas.openxmlformats.org/officeDocument/2006/relationships/slideLayout" Target="../slideLayouts/slideLayout211.xml"/></Relationships>
</file>

<file path=ppt/slideMasters/_rels/slideMaster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0.xml"/><Relationship Id="rId8" Type="http://schemas.openxmlformats.org/officeDocument/2006/relationships/slideLayout" Target="../slideLayouts/slideLayout229.xml"/><Relationship Id="rId7" Type="http://schemas.openxmlformats.org/officeDocument/2006/relationships/slideLayout" Target="../slideLayouts/slideLayout228.xml"/><Relationship Id="rId6" Type="http://schemas.openxmlformats.org/officeDocument/2006/relationships/slideLayout" Target="../slideLayouts/slideLayout227.xml"/><Relationship Id="rId5" Type="http://schemas.openxmlformats.org/officeDocument/2006/relationships/slideLayout" Target="../slideLayouts/slideLayout226.xml"/><Relationship Id="rId4" Type="http://schemas.openxmlformats.org/officeDocument/2006/relationships/slideLayout" Target="../slideLayouts/slideLayout225.xml"/><Relationship Id="rId3" Type="http://schemas.openxmlformats.org/officeDocument/2006/relationships/slideLayout" Target="../slideLayouts/slideLayout224.xml"/><Relationship Id="rId2" Type="http://schemas.openxmlformats.org/officeDocument/2006/relationships/slideLayout" Target="../slideLayouts/slideLayout223.xml"/><Relationship Id="rId14" Type="http://schemas.openxmlformats.org/officeDocument/2006/relationships/theme" Target="../theme/theme2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32.xml"/><Relationship Id="rId10" Type="http://schemas.openxmlformats.org/officeDocument/2006/relationships/slideLayout" Target="../slideLayouts/slideLayout231.xml"/><Relationship Id="rId1" Type="http://schemas.openxmlformats.org/officeDocument/2006/relationships/slideLayout" Target="../slideLayouts/slideLayout222.xml"/></Relationships>
</file>

<file path=ppt/slideMasters/_rels/slideMaster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1.xml"/><Relationship Id="rId8" Type="http://schemas.openxmlformats.org/officeDocument/2006/relationships/slideLayout" Target="../slideLayouts/slideLayout240.xml"/><Relationship Id="rId7" Type="http://schemas.openxmlformats.org/officeDocument/2006/relationships/slideLayout" Target="../slideLayouts/slideLayout239.xml"/><Relationship Id="rId6" Type="http://schemas.openxmlformats.org/officeDocument/2006/relationships/slideLayout" Target="../slideLayouts/slideLayout238.xml"/><Relationship Id="rId5" Type="http://schemas.openxmlformats.org/officeDocument/2006/relationships/slideLayout" Target="../slideLayouts/slideLayout237.xml"/><Relationship Id="rId4" Type="http://schemas.openxmlformats.org/officeDocument/2006/relationships/slideLayout" Target="../slideLayouts/slideLayout236.xml"/><Relationship Id="rId3" Type="http://schemas.openxmlformats.org/officeDocument/2006/relationships/slideLayout" Target="../slideLayouts/slideLayout235.xml"/><Relationship Id="rId2" Type="http://schemas.openxmlformats.org/officeDocument/2006/relationships/slideLayout" Target="../slideLayouts/slideLayout234.xml"/><Relationship Id="rId14" Type="http://schemas.openxmlformats.org/officeDocument/2006/relationships/theme" Target="../theme/theme2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43.xml"/><Relationship Id="rId10" Type="http://schemas.openxmlformats.org/officeDocument/2006/relationships/slideLayout" Target="../slideLayouts/slideLayout242.xml"/><Relationship Id="rId1" Type="http://schemas.openxmlformats.org/officeDocument/2006/relationships/slideLayout" Target="../slideLayouts/slideLayout233.xml"/></Relationships>
</file>

<file path=ppt/slideMasters/_rels/slideMaster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2.xml"/><Relationship Id="rId8" Type="http://schemas.openxmlformats.org/officeDocument/2006/relationships/slideLayout" Target="../slideLayouts/slideLayout251.xml"/><Relationship Id="rId7" Type="http://schemas.openxmlformats.org/officeDocument/2006/relationships/slideLayout" Target="../slideLayouts/slideLayout250.xml"/><Relationship Id="rId6" Type="http://schemas.openxmlformats.org/officeDocument/2006/relationships/slideLayout" Target="../slideLayouts/slideLayout249.xml"/><Relationship Id="rId5" Type="http://schemas.openxmlformats.org/officeDocument/2006/relationships/slideLayout" Target="../slideLayouts/slideLayout248.xml"/><Relationship Id="rId4" Type="http://schemas.openxmlformats.org/officeDocument/2006/relationships/slideLayout" Target="../slideLayouts/slideLayout247.xml"/><Relationship Id="rId3" Type="http://schemas.openxmlformats.org/officeDocument/2006/relationships/slideLayout" Target="../slideLayouts/slideLayout246.xml"/><Relationship Id="rId2" Type="http://schemas.openxmlformats.org/officeDocument/2006/relationships/slideLayout" Target="../slideLayouts/slideLayout245.xml"/><Relationship Id="rId14" Type="http://schemas.openxmlformats.org/officeDocument/2006/relationships/theme" Target="../theme/theme23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54.xml"/><Relationship Id="rId10" Type="http://schemas.openxmlformats.org/officeDocument/2006/relationships/slideLayout" Target="../slideLayouts/slideLayout253.xml"/><Relationship Id="rId1" Type="http://schemas.openxmlformats.org/officeDocument/2006/relationships/slideLayout" Target="../slideLayouts/slideLayout24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5" Type="http://schemas.openxmlformats.org/officeDocument/2006/relationships/theme" Target="../theme/theme4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5" Type="http://schemas.openxmlformats.org/officeDocument/2006/relationships/theme" Target="../theme/theme5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5" Type="http://schemas.openxmlformats.org/officeDocument/2006/relationships/theme" Target="../theme/theme6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9.xml"/><Relationship Id="rId15" Type="http://schemas.openxmlformats.org/officeDocument/2006/relationships/theme" Target="../theme/theme7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8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7.xml"/><Relationship Id="rId8" Type="http://schemas.openxmlformats.org/officeDocument/2006/relationships/slideLayout" Target="../slideLayouts/slideLayout86.xml"/><Relationship Id="rId7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2.xml"/><Relationship Id="rId3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0.xml"/><Relationship Id="rId15" Type="http://schemas.openxmlformats.org/officeDocument/2006/relationships/theme" Target="../theme/theme8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9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8.xml"/><Relationship Id="rId8" Type="http://schemas.openxmlformats.org/officeDocument/2006/relationships/slideLayout" Target="../slideLayouts/slideLayout97.xml"/><Relationship Id="rId7" Type="http://schemas.openxmlformats.org/officeDocument/2006/relationships/slideLayout" Target="../slideLayouts/slideLayout96.xml"/><Relationship Id="rId6" Type="http://schemas.openxmlformats.org/officeDocument/2006/relationships/slideLayout" Target="../slideLayouts/slideLayout95.xml"/><Relationship Id="rId5" Type="http://schemas.openxmlformats.org/officeDocument/2006/relationships/slideLayout" Target="../slideLayouts/slideLayout94.xml"/><Relationship Id="rId4" Type="http://schemas.openxmlformats.org/officeDocument/2006/relationships/slideLayout" Target="../slideLayouts/slideLayout93.xml"/><Relationship Id="rId3" Type="http://schemas.openxmlformats.org/officeDocument/2006/relationships/slideLayout" Target="../slideLayouts/slideLayout92.xml"/><Relationship Id="rId2" Type="http://schemas.openxmlformats.org/officeDocument/2006/relationships/slideLayout" Target="../slideLayouts/slideLayout91.xml"/><Relationship Id="rId15" Type="http://schemas.openxmlformats.org/officeDocument/2006/relationships/theme" Target="../theme/theme9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B6E02A-03E4-490F-9E12-8B72E81D6A0D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AutoShape 4"/>
          <p:cNvSpPr/>
          <p:nvPr/>
        </p:nvSpPr>
        <p:spPr>
          <a:xfrm>
            <a:off x="660400" y="1566863"/>
            <a:ext cx="8621713" cy="109537"/>
          </a:xfrm>
          <a:custGeom>
            <a:avLst/>
            <a:gdLst/>
            <a:ahLst/>
            <a:cxnLst/>
            <a:pathLst/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3" name="Line 5"/>
          <p:cNvSpPr/>
          <p:nvPr/>
        </p:nvSpPr>
        <p:spPr>
          <a:xfrm flipV="1">
            <a:off x="660400" y="6172200"/>
            <a:ext cx="85852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244" name="Group 4"/>
          <p:cNvGrpSpPr>
            <a:grpSpLocks noChangeAspect="1"/>
          </p:cNvGrpSpPr>
          <p:nvPr userDrawn="1"/>
        </p:nvGrpSpPr>
        <p:grpSpPr>
          <a:xfrm>
            <a:off x="4160838" y="403225"/>
            <a:ext cx="5756275" cy="6324600"/>
            <a:chOff x="0" y="0"/>
            <a:chExt cx="9064" cy="9960"/>
          </a:xfrm>
        </p:grpSpPr>
        <p:pic>
          <p:nvPicPr>
            <p:cNvPr id="10250" name="Picture 10" descr="22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1" name="Picture 11" descr="time"/>
            <p:cNvPicPr>
              <a:picLocks noChangeAspect="1"/>
            </p:cNvPicPr>
            <p:nvPr/>
          </p:nvPicPr>
          <p:blipFill>
            <a:blip r:embed="rId14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245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46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1273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4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5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FB3DCA-BCE4-4ADF-8854-C3723300D0B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AutoShape 4"/>
          <p:cNvSpPr/>
          <p:nvPr/>
        </p:nvSpPr>
        <p:spPr>
          <a:xfrm>
            <a:off x="660400" y="1566863"/>
            <a:ext cx="8621713" cy="109537"/>
          </a:xfrm>
          <a:custGeom>
            <a:avLst/>
            <a:gdLst/>
            <a:ahLst/>
            <a:cxnLst/>
            <a:pathLst/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67" name="Line 5"/>
          <p:cNvSpPr/>
          <p:nvPr/>
        </p:nvSpPr>
        <p:spPr>
          <a:xfrm flipV="1">
            <a:off x="660400" y="6172200"/>
            <a:ext cx="85852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1268" name="Group 4"/>
          <p:cNvGrpSpPr>
            <a:grpSpLocks noChangeAspect="1"/>
          </p:cNvGrpSpPr>
          <p:nvPr userDrawn="1"/>
        </p:nvGrpSpPr>
        <p:grpSpPr>
          <a:xfrm>
            <a:off x="4160838" y="403225"/>
            <a:ext cx="5756275" cy="6324600"/>
            <a:chOff x="0" y="0"/>
            <a:chExt cx="9064" cy="9960"/>
          </a:xfrm>
        </p:grpSpPr>
        <p:pic>
          <p:nvPicPr>
            <p:cNvPr id="11274" name="Picture 10" descr="22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5" name="Picture 11" descr="time"/>
            <p:cNvPicPr>
              <a:picLocks noChangeAspect="1"/>
            </p:cNvPicPr>
            <p:nvPr/>
          </p:nvPicPr>
          <p:blipFill>
            <a:blip r:embed="rId14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269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1270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2297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8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9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78CB7E-E9AC-4F78-A5DF-49DA75D6149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AutoShape 4"/>
          <p:cNvSpPr/>
          <p:nvPr/>
        </p:nvSpPr>
        <p:spPr>
          <a:xfrm>
            <a:off x="660400" y="1566863"/>
            <a:ext cx="8621713" cy="109537"/>
          </a:xfrm>
          <a:custGeom>
            <a:avLst/>
            <a:gdLst/>
            <a:ahLst/>
            <a:cxnLst/>
            <a:pathLst/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1" name="Line 5"/>
          <p:cNvSpPr/>
          <p:nvPr/>
        </p:nvSpPr>
        <p:spPr>
          <a:xfrm flipV="1">
            <a:off x="660400" y="6172200"/>
            <a:ext cx="85852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2292" name="Group 4"/>
          <p:cNvGrpSpPr>
            <a:grpSpLocks noChangeAspect="1"/>
          </p:cNvGrpSpPr>
          <p:nvPr userDrawn="1"/>
        </p:nvGrpSpPr>
        <p:grpSpPr>
          <a:xfrm>
            <a:off x="4160838" y="403225"/>
            <a:ext cx="5756275" cy="6324600"/>
            <a:chOff x="0" y="0"/>
            <a:chExt cx="9064" cy="9960"/>
          </a:xfrm>
        </p:grpSpPr>
        <p:pic>
          <p:nvPicPr>
            <p:cNvPr id="12298" name="Picture 10" descr="22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9" name="Picture 11" descr="time"/>
            <p:cNvPicPr>
              <a:picLocks noChangeAspect="1"/>
            </p:cNvPicPr>
            <p:nvPr/>
          </p:nvPicPr>
          <p:blipFill>
            <a:blip r:embed="rId14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293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2294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3321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22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23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CDA941-C66A-4133-A9FF-014A864529C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AutoShape 4"/>
          <p:cNvSpPr/>
          <p:nvPr/>
        </p:nvSpPr>
        <p:spPr>
          <a:xfrm>
            <a:off x="660400" y="1566863"/>
            <a:ext cx="8621713" cy="109537"/>
          </a:xfrm>
          <a:custGeom>
            <a:avLst/>
            <a:gdLst/>
            <a:ahLst/>
            <a:cxnLst/>
            <a:pathLst/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15" name="Line 5"/>
          <p:cNvSpPr/>
          <p:nvPr/>
        </p:nvSpPr>
        <p:spPr>
          <a:xfrm flipV="1">
            <a:off x="660400" y="6172200"/>
            <a:ext cx="85852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3316" name="Group 4"/>
          <p:cNvGrpSpPr>
            <a:grpSpLocks noChangeAspect="1"/>
          </p:cNvGrpSpPr>
          <p:nvPr userDrawn="1"/>
        </p:nvGrpSpPr>
        <p:grpSpPr>
          <a:xfrm>
            <a:off x="4160838" y="403225"/>
            <a:ext cx="5756275" cy="6324600"/>
            <a:chOff x="0" y="0"/>
            <a:chExt cx="9064" cy="9960"/>
          </a:xfrm>
        </p:grpSpPr>
        <p:pic>
          <p:nvPicPr>
            <p:cNvPr id="13322" name="Picture 10" descr="22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3" name="Picture 11" descr="time"/>
            <p:cNvPicPr>
              <a:picLocks noChangeAspect="1"/>
            </p:cNvPicPr>
            <p:nvPr/>
          </p:nvPicPr>
          <p:blipFill>
            <a:blip r:embed="rId14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317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3318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4345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6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7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2FEE49-210B-48AC-9473-784835923EA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4338" name="Group 2"/>
          <p:cNvGrpSpPr>
            <a:grpSpLocks noChangeAspect="1"/>
          </p:cNvGrpSpPr>
          <p:nvPr userDrawn="1"/>
        </p:nvGrpSpPr>
        <p:grpSpPr>
          <a:xfrm>
            <a:off x="4160838" y="403225"/>
            <a:ext cx="5757862" cy="6324600"/>
            <a:chOff x="0" y="0"/>
            <a:chExt cx="9064" cy="9960"/>
          </a:xfrm>
        </p:grpSpPr>
        <p:pic>
          <p:nvPicPr>
            <p:cNvPr id="14344" name="Picture 8" descr="22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5" name="Picture 9" descr="time"/>
            <p:cNvPicPr>
              <a:picLocks noChangeAspect="1"/>
            </p:cNvPicPr>
            <p:nvPr/>
          </p:nvPicPr>
          <p:blipFill>
            <a:blip r:embed="rId13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339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4340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536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070BEF-9CFF-4149-A997-64CF8BE32D9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5362" name="Group 2"/>
          <p:cNvGrpSpPr>
            <a:grpSpLocks noChangeAspect="1"/>
          </p:cNvGrpSpPr>
          <p:nvPr userDrawn="1"/>
        </p:nvGrpSpPr>
        <p:grpSpPr>
          <a:xfrm>
            <a:off x="4160838" y="403225"/>
            <a:ext cx="5757862" cy="6324600"/>
            <a:chOff x="0" y="0"/>
            <a:chExt cx="9064" cy="9960"/>
          </a:xfrm>
        </p:grpSpPr>
        <p:pic>
          <p:nvPicPr>
            <p:cNvPr id="15368" name="Picture 8" descr="22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9" name="Picture 9" descr="time"/>
            <p:cNvPicPr>
              <a:picLocks noChangeAspect="1"/>
            </p:cNvPicPr>
            <p:nvPr/>
          </p:nvPicPr>
          <p:blipFill>
            <a:blip r:embed="rId13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363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5364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7415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6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7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A613394-FDA6-4DC8-925B-E09032AAB0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6386" name="Group 2"/>
          <p:cNvGrpSpPr>
            <a:grpSpLocks noChangeAspect="1"/>
          </p:cNvGrpSpPr>
          <p:nvPr userDrawn="1"/>
        </p:nvGrpSpPr>
        <p:grpSpPr>
          <a:xfrm>
            <a:off x="4160838" y="403225"/>
            <a:ext cx="5757862" cy="6324600"/>
            <a:chOff x="0" y="0"/>
            <a:chExt cx="9064" cy="9960"/>
          </a:xfrm>
        </p:grpSpPr>
        <p:pic>
          <p:nvPicPr>
            <p:cNvPr id="16392" name="Picture 8" descr="22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3" name="Picture 9" descr="time"/>
            <p:cNvPicPr>
              <a:picLocks noChangeAspect="1"/>
            </p:cNvPicPr>
            <p:nvPr/>
          </p:nvPicPr>
          <p:blipFill>
            <a:blip r:embed="rId13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387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6388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8439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40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41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8AB38B-7F0D-4125-8F51-8866374552C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7410" name="Group 2"/>
          <p:cNvGrpSpPr>
            <a:grpSpLocks noChangeAspect="1"/>
          </p:cNvGrpSpPr>
          <p:nvPr userDrawn="1"/>
        </p:nvGrpSpPr>
        <p:grpSpPr>
          <a:xfrm>
            <a:off x="4160838" y="403225"/>
            <a:ext cx="5757862" cy="6324600"/>
            <a:chOff x="0" y="0"/>
            <a:chExt cx="9064" cy="9960"/>
          </a:xfrm>
        </p:grpSpPr>
        <p:pic>
          <p:nvPicPr>
            <p:cNvPr id="17416" name="Picture 8" descr="22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7" name="Picture 9" descr="time"/>
            <p:cNvPicPr>
              <a:picLocks noChangeAspect="1"/>
            </p:cNvPicPr>
            <p:nvPr/>
          </p:nvPicPr>
          <p:blipFill>
            <a:blip r:embed="rId13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411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7412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9463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4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5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B3435F2-4807-45AE-BC72-0FA18C97006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8434" name="Group 2"/>
          <p:cNvGrpSpPr>
            <a:grpSpLocks noChangeAspect="1"/>
          </p:cNvGrpSpPr>
          <p:nvPr userDrawn="1"/>
        </p:nvGrpSpPr>
        <p:grpSpPr>
          <a:xfrm>
            <a:off x="4160838" y="403225"/>
            <a:ext cx="5757862" cy="6324600"/>
            <a:chOff x="0" y="0"/>
            <a:chExt cx="9064" cy="9960"/>
          </a:xfrm>
        </p:grpSpPr>
        <p:pic>
          <p:nvPicPr>
            <p:cNvPr id="18440" name="Picture 8" descr="22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Picture 9" descr="time"/>
            <p:cNvPicPr>
              <a:picLocks noChangeAspect="1"/>
            </p:cNvPicPr>
            <p:nvPr/>
          </p:nvPicPr>
          <p:blipFill>
            <a:blip r:embed="rId13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8435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8436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20487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8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9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049415-D8FB-4D8A-99A4-A9F387BEC7B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9458" name="Group 2"/>
          <p:cNvGrpSpPr>
            <a:grpSpLocks noChangeAspect="1"/>
          </p:cNvGrpSpPr>
          <p:nvPr userDrawn="1"/>
        </p:nvGrpSpPr>
        <p:grpSpPr>
          <a:xfrm>
            <a:off x="4160838" y="403225"/>
            <a:ext cx="5757862" cy="6324600"/>
            <a:chOff x="0" y="0"/>
            <a:chExt cx="9064" cy="9960"/>
          </a:xfrm>
        </p:grpSpPr>
        <p:pic>
          <p:nvPicPr>
            <p:cNvPr id="19464" name="Picture 8" descr="22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5" name="Picture 9" descr="time"/>
            <p:cNvPicPr>
              <a:picLocks noChangeAspect="1"/>
            </p:cNvPicPr>
            <p:nvPr/>
          </p:nvPicPr>
          <p:blipFill>
            <a:blip r:embed="rId13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459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9460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21511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12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13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293A679-0D85-4F92-B9DB-B8FFD42775A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307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A68729-4CF7-490F-A159-CEDD45E0B71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55" name="Group 7"/>
          <p:cNvGrpSpPr>
            <a:grpSpLocks noChangeAspect="1"/>
          </p:cNvGrpSpPr>
          <p:nvPr userDrawn="1"/>
        </p:nvGrpSpPr>
        <p:grpSpPr>
          <a:xfrm>
            <a:off x="4160838" y="403225"/>
            <a:ext cx="5757862" cy="6324600"/>
            <a:chOff x="0" y="0"/>
            <a:chExt cx="9064" cy="9960"/>
          </a:xfrm>
        </p:grpSpPr>
        <p:pic>
          <p:nvPicPr>
            <p:cNvPr id="2056" name="Picture 8" descr="22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" name="Picture 9" descr="time"/>
            <p:cNvPicPr>
              <a:picLocks noChangeAspect="1"/>
            </p:cNvPicPr>
            <p:nvPr/>
          </p:nvPicPr>
          <p:blipFill>
            <a:blip r:embed="rId13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0482" name="Group 2"/>
          <p:cNvGrpSpPr>
            <a:grpSpLocks noChangeAspect="1"/>
          </p:cNvGrpSpPr>
          <p:nvPr userDrawn="1"/>
        </p:nvGrpSpPr>
        <p:grpSpPr>
          <a:xfrm>
            <a:off x="4160838" y="403225"/>
            <a:ext cx="5757862" cy="6324600"/>
            <a:chOff x="0" y="0"/>
            <a:chExt cx="9064" cy="9960"/>
          </a:xfrm>
        </p:grpSpPr>
        <p:pic>
          <p:nvPicPr>
            <p:cNvPr id="20488" name="Picture 8" descr="22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89" name="Picture 9" descr="time"/>
            <p:cNvPicPr>
              <a:picLocks noChangeAspect="1"/>
            </p:cNvPicPr>
            <p:nvPr/>
          </p:nvPicPr>
          <p:blipFill>
            <a:blip r:embed="rId13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483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20484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22535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6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7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CA73A8-09CD-4734-8BBE-5050C14FD04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1506" name="Group 2"/>
          <p:cNvGrpSpPr>
            <a:grpSpLocks noChangeAspect="1"/>
          </p:cNvGrpSpPr>
          <p:nvPr userDrawn="1"/>
        </p:nvGrpSpPr>
        <p:grpSpPr>
          <a:xfrm>
            <a:off x="4160838" y="403225"/>
            <a:ext cx="5757862" cy="6324600"/>
            <a:chOff x="0" y="0"/>
            <a:chExt cx="9064" cy="9960"/>
          </a:xfrm>
        </p:grpSpPr>
        <p:pic>
          <p:nvPicPr>
            <p:cNvPr id="21512" name="Picture 8" descr="22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3" name="Picture 9" descr="time"/>
            <p:cNvPicPr>
              <a:picLocks noChangeAspect="1"/>
            </p:cNvPicPr>
            <p:nvPr/>
          </p:nvPicPr>
          <p:blipFill>
            <a:blip r:embed="rId13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1507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21508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23559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60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61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52A8AD-FBB2-4FE4-B186-BC6349FC670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2530" name="Group 2"/>
          <p:cNvGrpSpPr>
            <a:grpSpLocks noChangeAspect="1"/>
          </p:cNvGrpSpPr>
          <p:nvPr userDrawn="1"/>
        </p:nvGrpSpPr>
        <p:grpSpPr>
          <a:xfrm>
            <a:off x="4160838" y="403225"/>
            <a:ext cx="5757862" cy="6324600"/>
            <a:chOff x="0" y="0"/>
            <a:chExt cx="9064" cy="9960"/>
          </a:xfrm>
        </p:grpSpPr>
        <p:pic>
          <p:nvPicPr>
            <p:cNvPr id="22536" name="Picture 8" descr="22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7" name="Picture 9" descr="time"/>
            <p:cNvPicPr>
              <a:picLocks noChangeAspect="1"/>
            </p:cNvPicPr>
            <p:nvPr/>
          </p:nvPicPr>
          <p:blipFill>
            <a:blip r:embed="rId13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2531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22532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24583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4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5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23CF39-318E-4D2B-85C2-474CA34EACA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3554" name="Group 2"/>
          <p:cNvGrpSpPr>
            <a:grpSpLocks noChangeAspect="1"/>
          </p:cNvGrpSpPr>
          <p:nvPr userDrawn="1"/>
        </p:nvGrpSpPr>
        <p:grpSpPr>
          <a:xfrm>
            <a:off x="4160838" y="403225"/>
            <a:ext cx="5757862" cy="6324600"/>
            <a:chOff x="0" y="0"/>
            <a:chExt cx="9064" cy="9960"/>
          </a:xfrm>
        </p:grpSpPr>
        <p:pic>
          <p:nvPicPr>
            <p:cNvPr id="23560" name="Picture 8" descr="22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1" name="Picture 9" descr="time"/>
            <p:cNvPicPr>
              <a:picLocks noChangeAspect="1"/>
            </p:cNvPicPr>
            <p:nvPr/>
          </p:nvPicPr>
          <p:blipFill>
            <a:blip r:embed="rId13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555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23556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2560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A1530A9-F75B-43C3-8929-54FC1DEC20D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AutoShape 4"/>
          <p:cNvSpPr/>
          <p:nvPr/>
        </p:nvSpPr>
        <p:spPr>
          <a:xfrm>
            <a:off x="660400" y="1566863"/>
            <a:ext cx="8621713" cy="109537"/>
          </a:xfrm>
          <a:custGeom>
            <a:avLst/>
            <a:gdLst/>
            <a:ahLst/>
            <a:cxnLst/>
            <a:pathLst/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5" name="Line 5"/>
          <p:cNvSpPr/>
          <p:nvPr/>
        </p:nvSpPr>
        <p:spPr>
          <a:xfrm flipV="1">
            <a:off x="660400" y="6172200"/>
            <a:ext cx="85852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76" name="Group 4"/>
          <p:cNvGrpSpPr>
            <a:grpSpLocks noChangeAspect="1"/>
          </p:cNvGrpSpPr>
          <p:nvPr userDrawn="1"/>
        </p:nvGrpSpPr>
        <p:grpSpPr>
          <a:xfrm>
            <a:off x="4160838" y="403225"/>
            <a:ext cx="5756275" cy="6324600"/>
            <a:chOff x="0" y="0"/>
            <a:chExt cx="9064" cy="9960"/>
          </a:xfrm>
        </p:grpSpPr>
        <p:pic>
          <p:nvPicPr>
            <p:cNvPr id="3082" name="Picture 10" descr="222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3" name="Picture 11" descr="time"/>
            <p:cNvPicPr>
              <a:picLocks noChangeAspect="1"/>
            </p:cNvPicPr>
            <p:nvPr/>
          </p:nvPicPr>
          <p:blipFill>
            <a:blip r:embed="rId15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7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3078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4105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6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7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007E78-634C-47F4-8806-F13C7FFD394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AutoShape 4"/>
          <p:cNvSpPr/>
          <p:nvPr/>
        </p:nvSpPr>
        <p:spPr>
          <a:xfrm>
            <a:off x="660400" y="1566863"/>
            <a:ext cx="8621713" cy="109537"/>
          </a:xfrm>
          <a:custGeom>
            <a:avLst/>
            <a:gdLst/>
            <a:ahLst/>
            <a:cxnLst/>
            <a:pathLst/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99" name="Line 5"/>
          <p:cNvSpPr/>
          <p:nvPr/>
        </p:nvSpPr>
        <p:spPr>
          <a:xfrm flipV="1">
            <a:off x="660400" y="6172200"/>
            <a:ext cx="85852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0" name="Group 4"/>
          <p:cNvGrpSpPr>
            <a:grpSpLocks noChangeAspect="1"/>
          </p:cNvGrpSpPr>
          <p:nvPr userDrawn="1"/>
        </p:nvGrpSpPr>
        <p:grpSpPr>
          <a:xfrm>
            <a:off x="4160838" y="403225"/>
            <a:ext cx="5756275" cy="6324600"/>
            <a:chOff x="0" y="0"/>
            <a:chExt cx="9064" cy="9960"/>
          </a:xfrm>
        </p:grpSpPr>
        <p:pic>
          <p:nvPicPr>
            <p:cNvPr id="4106" name="Picture 10" descr="22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7" name="Picture 11" descr="time"/>
            <p:cNvPicPr>
              <a:picLocks noChangeAspect="1"/>
            </p:cNvPicPr>
            <p:nvPr/>
          </p:nvPicPr>
          <p:blipFill>
            <a:blip r:embed="rId14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101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4102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51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0254EF-0F49-4B2B-91F9-69A77A1A66C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AutoShape 4"/>
          <p:cNvSpPr/>
          <p:nvPr/>
        </p:nvSpPr>
        <p:spPr>
          <a:xfrm>
            <a:off x="660400" y="1566863"/>
            <a:ext cx="8621713" cy="109537"/>
          </a:xfrm>
          <a:custGeom>
            <a:avLst/>
            <a:gdLst/>
            <a:ahLst/>
            <a:cxnLst/>
            <a:pathLst/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23" name="Line 5"/>
          <p:cNvSpPr/>
          <p:nvPr/>
        </p:nvSpPr>
        <p:spPr>
          <a:xfrm flipV="1">
            <a:off x="660400" y="6172200"/>
            <a:ext cx="85852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4" name="Group 4"/>
          <p:cNvGrpSpPr>
            <a:grpSpLocks noChangeAspect="1"/>
          </p:cNvGrpSpPr>
          <p:nvPr userDrawn="1"/>
        </p:nvGrpSpPr>
        <p:grpSpPr>
          <a:xfrm>
            <a:off x="4160838" y="403225"/>
            <a:ext cx="5756275" cy="6324600"/>
            <a:chOff x="0" y="0"/>
            <a:chExt cx="9064" cy="9960"/>
          </a:xfrm>
        </p:grpSpPr>
        <p:pic>
          <p:nvPicPr>
            <p:cNvPr id="5130" name="Picture 10" descr="22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1" name="Picture 11" descr="time"/>
            <p:cNvPicPr>
              <a:picLocks noChangeAspect="1"/>
            </p:cNvPicPr>
            <p:nvPr/>
          </p:nvPicPr>
          <p:blipFill>
            <a:blip r:embed="rId14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5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5126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6153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4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5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D03717-322A-40FB-8201-A71C4ECF2CE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AutoShape 4"/>
          <p:cNvSpPr/>
          <p:nvPr/>
        </p:nvSpPr>
        <p:spPr>
          <a:xfrm>
            <a:off x="660400" y="1566863"/>
            <a:ext cx="8621713" cy="109537"/>
          </a:xfrm>
          <a:custGeom>
            <a:avLst/>
            <a:gdLst/>
            <a:ahLst/>
            <a:cxnLst/>
            <a:pathLst/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7" name="Line 5"/>
          <p:cNvSpPr/>
          <p:nvPr/>
        </p:nvSpPr>
        <p:spPr>
          <a:xfrm flipV="1">
            <a:off x="660400" y="6172200"/>
            <a:ext cx="85852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48" name="Group 4"/>
          <p:cNvGrpSpPr>
            <a:grpSpLocks noChangeAspect="1"/>
          </p:cNvGrpSpPr>
          <p:nvPr userDrawn="1"/>
        </p:nvGrpSpPr>
        <p:grpSpPr>
          <a:xfrm>
            <a:off x="4160838" y="403225"/>
            <a:ext cx="5756275" cy="6324600"/>
            <a:chOff x="0" y="0"/>
            <a:chExt cx="9064" cy="9960"/>
          </a:xfrm>
        </p:grpSpPr>
        <p:pic>
          <p:nvPicPr>
            <p:cNvPr id="6154" name="Picture 10" descr="22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5" name="Picture 11" descr="time"/>
            <p:cNvPicPr>
              <a:picLocks noChangeAspect="1"/>
            </p:cNvPicPr>
            <p:nvPr/>
          </p:nvPicPr>
          <p:blipFill>
            <a:blip r:embed="rId14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149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6150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7177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8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58633DC-3F21-4E58-9C4D-30199B98830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AutoShape 4"/>
          <p:cNvSpPr/>
          <p:nvPr/>
        </p:nvSpPr>
        <p:spPr>
          <a:xfrm>
            <a:off x="660400" y="1566863"/>
            <a:ext cx="8621713" cy="109537"/>
          </a:xfrm>
          <a:custGeom>
            <a:avLst/>
            <a:gdLst/>
            <a:ahLst/>
            <a:cxnLst/>
            <a:pathLst/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1" name="Line 5"/>
          <p:cNvSpPr/>
          <p:nvPr/>
        </p:nvSpPr>
        <p:spPr>
          <a:xfrm flipV="1">
            <a:off x="660400" y="6172200"/>
            <a:ext cx="85852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7172" name="Group 4"/>
          <p:cNvGrpSpPr>
            <a:grpSpLocks noChangeAspect="1"/>
          </p:cNvGrpSpPr>
          <p:nvPr userDrawn="1"/>
        </p:nvGrpSpPr>
        <p:grpSpPr>
          <a:xfrm>
            <a:off x="4160838" y="403225"/>
            <a:ext cx="5756275" cy="6324600"/>
            <a:chOff x="0" y="0"/>
            <a:chExt cx="9064" cy="9960"/>
          </a:xfrm>
        </p:grpSpPr>
        <p:pic>
          <p:nvPicPr>
            <p:cNvPr id="7178" name="Picture 10" descr="22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9" name="Picture 11" descr="time"/>
            <p:cNvPicPr>
              <a:picLocks noChangeAspect="1"/>
            </p:cNvPicPr>
            <p:nvPr/>
          </p:nvPicPr>
          <p:blipFill>
            <a:blip r:embed="rId14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73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7174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8201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2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3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28D92E4-8DF4-4C4F-8549-B1446B90350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AutoShape 4"/>
          <p:cNvSpPr/>
          <p:nvPr/>
        </p:nvSpPr>
        <p:spPr>
          <a:xfrm>
            <a:off x="660400" y="1566863"/>
            <a:ext cx="8621713" cy="109537"/>
          </a:xfrm>
          <a:custGeom>
            <a:avLst/>
            <a:gdLst/>
            <a:ahLst/>
            <a:cxnLst/>
            <a:pathLst/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195" name="Line 5"/>
          <p:cNvSpPr/>
          <p:nvPr/>
        </p:nvSpPr>
        <p:spPr>
          <a:xfrm flipV="1">
            <a:off x="660400" y="6172200"/>
            <a:ext cx="85852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8196" name="Group 4"/>
          <p:cNvGrpSpPr>
            <a:grpSpLocks noChangeAspect="1"/>
          </p:cNvGrpSpPr>
          <p:nvPr userDrawn="1"/>
        </p:nvGrpSpPr>
        <p:grpSpPr>
          <a:xfrm>
            <a:off x="4160838" y="403225"/>
            <a:ext cx="5756275" cy="6324600"/>
            <a:chOff x="0" y="0"/>
            <a:chExt cx="9064" cy="9960"/>
          </a:xfrm>
        </p:grpSpPr>
        <p:pic>
          <p:nvPicPr>
            <p:cNvPr id="8202" name="Picture 10" descr="22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3" name="Picture 11" descr="time"/>
            <p:cNvPicPr>
              <a:picLocks noChangeAspect="1"/>
            </p:cNvPicPr>
            <p:nvPr/>
          </p:nvPicPr>
          <p:blipFill>
            <a:blip r:embed="rId14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197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8198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9225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6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7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92DDBD-FD5B-4341-A54D-89B71135EAF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AutoShape 4"/>
          <p:cNvSpPr/>
          <p:nvPr/>
        </p:nvSpPr>
        <p:spPr>
          <a:xfrm>
            <a:off x="660400" y="1566863"/>
            <a:ext cx="8621713" cy="109537"/>
          </a:xfrm>
          <a:custGeom>
            <a:avLst/>
            <a:gdLst/>
            <a:ahLst/>
            <a:cxnLst/>
            <a:pathLst/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219" name="Line 5"/>
          <p:cNvSpPr/>
          <p:nvPr/>
        </p:nvSpPr>
        <p:spPr>
          <a:xfrm flipV="1">
            <a:off x="660400" y="6172200"/>
            <a:ext cx="85852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220" name="Group 4"/>
          <p:cNvGrpSpPr>
            <a:grpSpLocks noChangeAspect="1"/>
          </p:cNvGrpSpPr>
          <p:nvPr userDrawn="1"/>
        </p:nvGrpSpPr>
        <p:grpSpPr>
          <a:xfrm>
            <a:off x="4160838" y="403225"/>
            <a:ext cx="5756275" cy="6324600"/>
            <a:chOff x="0" y="0"/>
            <a:chExt cx="9064" cy="9960"/>
          </a:xfrm>
        </p:grpSpPr>
        <p:pic>
          <p:nvPicPr>
            <p:cNvPr id="9226" name="Picture 10" descr="22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0" y="1119"/>
              <a:ext cx="8757" cy="8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7" name="Picture 11" descr="time"/>
            <p:cNvPicPr>
              <a:picLocks noChangeAspect="1"/>
            </p:cNvPicPr>
            <p:nvPr/>
          </p:nvPicPr>
          <p:blipFill>
            <a:blip r:embed="rId14">
              <a:lum bright="-17999"/>
            </a:blip>
            <a:srcRect l="15178" r="5357" b="6129"/>
            <a:stretch>
              <a:fillRect/>
            </a:stretch>
          </p:blipFill>
          <p:spPr>
            <a:xfrm>
              <a:off x="540" y="0"/>
              <a:ext cx="8525" cy="99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221" name="Rectangle 2"/>
          <p:cNvSpPr>
            <a:spLocks noGrp="1"/>
          </p:cNvSpPr>
          <p:nvPr>
            <p:ph type="title"/>
          </p:nvPr>
        </p:nvSpPr>
        <p:spPr>
          <a:xfrm>
            <a:off x="622300" y="304800"/>
            <a:ext cx="866775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9222" name="Rectangle 3"/>
          <p:cNvSpPr>
            <a:spLocks noGrp="1"/>
          </p:cNvSpPr>
          <p:nvPr>
            <p:ph type="body" idx="1"/>
          </p:nvPr>
        </p:nvSpPr>
        <p:spPr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49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04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0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1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1463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52530E-98D6-4CB3-81F0-7B19376BF6A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  <a:sym typeface="Verdana" panose="020B0604030504040204" pitchFamily="34" charset="0"/>
        </a:defRPr>
      </a:lvl9pPr>
    </p:titleStyle>
    <p:bodyStyle>
      <a:lvl1pPr marL="469900" indent="-46990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908050" indent="-4368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2pPr>
      <a:lvl3pPr marL="1304925" indent="-39560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3pPr>
      <a:lvl4pPr marL="1694180" indent="-386080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4pPr>
      <a:lvl5pPr marL="20942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5pPr>
      <a:lvl6pPr marL="25514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6pPr>
      <a:lvl7pPr marL="30086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7pPr>
      <a:lvl8pPr marL="34658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8pPr>
      <a:lvl9pPr marL="3923030" indent="-398780" algn="l" defTabSz="0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hyperlink" Target="&#29983;&#27963;&#20013;&#21151;&#29575;&#23567;&#36164;&#26009;.wm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14.png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hyperlink" Target="&#30005;&#26799;&#19978;&#27004;.mp4" TargetMode="Externa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4.xml"/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hyperlink" Target="&#27773;&#36710;&#20943;&#36895;&#29228;&#22369;.mp4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GIF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1.jpeg"/><Relationship Id="rId1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2.jpeg"/><Relationship Id="rId1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hyperlink" Target="&#21160;&#30011;&#28436;&#31034;&#65306;&#21151;&#29575;.swf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4194" name="Picture 5" descr="11-图片-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438" y="2649538"/>
            <a:ext cx="6156325" cy="3527425"/>
          </a:xfrm>
          <a:prstGeom prst="rect">
            <a:avLst/>
          </a:prstGeom>
          <a:noFill/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64196" name="文本框 2"/>
          <p:cNvSpPr txBox="1"/>
          <p:nvPr/>
        </p:nvSpPr>
        <p:spPr>
          <a:xfrm>
            <a:off x="487363" y="244475"/>
            <a:ext cx="30972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Verdana" panose="020B0604030504040204" pitchFamily="34" charset="0"/>
                <a:ea typeface="黑体" panose="02010609060101010101" pitchFamily="49" charset="-122"/>
              </a:rPr>
              <a:t>人教版初中物理</a:t>
            </a:r>
            <a:endParaRPr lang="zh-CN" altLang="en-US" sz="3200" dirty="0"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pic>
        <p:nvPicPr>
          <p:cNvPr id="264197" name="Picture 4" descr="11-图片-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7825" y="0"/>
            <a:ext cx="4067175" cy="3370263"/>
          </a:xfrm>
          <a:prstGeom prst="rect">
            <a:avLst/>
          </a:prstGeom>
          <a:noFill/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 rot="1461241">
            <a:off x="2080305" y="1296866"/>
            <a:ext cx="6882130" cy="2745105"/>
          </a:xfrm>
          <a:prstGeom prst="rect">
            <a:avLst/>
          </a:prstGeom>
        </p:spPr>
        <p:txBody>
          <a:bodyPr wrap="none" numCol="1" fromWordArt="1">
            <a:prstTxWarp prst="textCurveUp">
              <a:avLst>
                <a:gd name="adj" fmla="val 45977"/>
              </a:avLst>
            </a:prstTxWarp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" cap="none" spc="0" normalizeH="0" baseline="0" noProof="0" dirty="0">
                <a:ln w="38100">
                  <a:solidFill>
                    <a:srgbClr val="FFCC00"/>
                  </a:solidFill>
                  <a:miter lim="800000"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Traditional Arabic" panose="02020603050405020304" pitchFamily="18" charset="-78"/>
                <a:ea typeface="黑体" panose="02010609060101010101" pitchFamily="49" charset="-122"/>
                <a:cs typeface="Traditional Arabic" panose="02020603050405020304" pitchFamily="18" charset="-78"/>
              </a:rPr>
              <a:t>11.2  </a:t>
            </a:r>
            <a:r>
              <a:rPr kumimoji="0" lang="zh-CN" altLang="en-US" sz="4000" b="0" i="0" u="none" strike="noStrike" kern="10" cap="none" spc="0" normalizeH="0" baseline="0" noProof="0" dirty="0">
                <a:ln w="38100">
                  <a:solidFill>
                    <a:srgbClr val="FFCC00"/>
                  </a:solidFill>
                  <a:miter lim="800000"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Traditional Arabic" panose="02020603050405020304" pitchFamily="18" charset="-78"/>
                <a:ea typeface="黑体" panose="02010609060101010101" pitchFamily="49" charset="-122"/>
                <a:cs typeface="Traditional Arabic" panose="02020603050405020304" pitchFamily="18" charset="-78"/>
              </a:rPr>
              <a:t>功 率</a:t>
            </a:r>
            <a:endParaRPr kumimoji="0" lang="zh-CN" altLang="en-US" sz="4000" b="0" i="0" u="none" strike="noStrike" kern="10" cap="none" spc="0" normalizeH="0" baseline="0" noProof="0" dirty="0">
              <a:ln w="38100">
                <a:solidFill>
                  <a:srgbClr val="FFCC00"/>
                </a:solidFill>
                <a:miter lim="800000"/>
              </a:ln>
              <a:solidFill>
                <a:srgbClr val="FF0000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uLnTx/>
              <a:uFillTx/>
              <a:latin typeface="Traditional Arabic" panose="02020603050405020304" pitchFamily="18" charset="-78"/>
              <a:ea typeface="黑体" panose="02010609060101010101" pitchFamily="49" charset="-122"/>
              <a:cs typeface="Traditional Arabic" panose="02020603050405020304" pitchFamily="18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5458" name="图片 3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3" y="1916113"/>
            <a:ext cx="8194675" cy="270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5459" name="文本框 2"/>
          <p:cNvSpPr txBox="1"/>
          <p:nvPr/>
        </p:nvSpPr>
        <p:spPr>
          <a:xfrm>
            <a:off x="2576513" y="763588"/>
            <a:ext cx="44640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加油站：生活中常见的功率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5460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175" y="2603500"/>
            <a:ext cx="1457325" cy="1335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82" name="Rectangle 2"/>
          <p:cNvSpPr/>
          <p:nvPr/>
        </p:nvSpPr>
        <p:spPr>
          <a:xfrm>
            <a:off x="630238" y="547688"/>
            <a:ext cx="8853487" cy="596900"/>
          </a:xfrm>
          <a:prstGeom prst="rect">
            <a:avLst/>
          </a:prstGeom>
          <a:gradFill rotWithShape="0">
            <a:gsLst>
              <a:gs pos="0">
                <a:srgbClr val="CC0000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endParaRPr lang="zh-CN" altLang="en-US" sz="2800" dirty="0"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276483" name="Rectangle 7"/>
          <p:cNvSpPr/>
          <p:nvPr/>
        </p:nvSpPr>
        <p:spPr>
          <a:xfrm>
            <a:off x="630238" y="547688"/>
            <a:ext cx="2449512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r>
              <a:rPr lang="zh-CN" altLang="en-US" sz="2800" dirty="0">
                <a:solidFill>
                  <a:schemeClr val="bg1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四、测量功率</a:t>
            </a:r>
            <a:endParaRPr lang="zh-CN" altLang="en-US" sz="2800" dirty="0">
              <a:solidFill>
                <a:schemeClr val="bg1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276484" name="TextBox 5"/>
          <p:cNvSpPr/>
          <p:nvPr/>
        </p:nvSpPr>
        <p:spPr>
          <a:xfrm>
            <a:off x="1095375" y="1455738"/>
            <a:ext cx="4464050" cy="522287"/>
          </a:xfrm>
          <a:prstGeom prst="rect">
            <a:avLst/>
          </a:prstGeom>
          <a:solidFill>
            <a:srgbClr val="3366FF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隶书" pitchFamily="49" charset="-122"/>
                <a:ea typeface="黑体" panose="02010609060101010101" pitchFamily="49" charset="-122"/>
                <a:sym typeface="隶书" pitchFamily="49" charset="-122"/>
              </a:rPr>
              <a:t>测量举起一瓶矿泉水的功率</a:t>
            </a:r>
            <a:endParaRPr lang="zh-CN" altLang="en-US" sz="2800" dirty="0">
              <a:solidFill>
                <a:schemeClr val="bg1"/>
              </a:solidFill>
              <a:latin typeface="隶书" pitchFamily="49" charset="-122"/>
              <a:ea typeface="黑体" panose="02010609060101010101" pitchFamily="49" charset="-122"/>
              <a:sym typeface="隶书" pitchFamily="49" charset="-122"/>
            </a:endParaRPr>
          </a:p>
        </p:txBody>
      </p:sp>
      <p:sp>
        <p:nvSpPr>
          <p:cNvPr id="276485" name="TextBox 1"/>
          <p:cNvSpPr/>
          <p:nvPr/>
        </p:nvSpPr>
        <p:spPr>
          <a:xfrm>
            <a:off x="1095375" y="2241550"/>
            <a:ext cx="5154613" cy="2160588"/>
          </a:xfrm>
          <a:prstGeom prst="rect">
            <a:avLst/>
          </a:prstGeom>
          <a:noFill/>
          <a:ln w="19050" cap="flat" cmpd="sng">
            <a:solidFill>
              <a:srgbClr val="3366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）需要测量哪些物理量？    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sym typeface="Verdan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）应选择哪些测量工具？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sym typeface="Verdan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）测量功率的依据公式？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sym typeface="Verdan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）设计数据表格并完成测量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  <a:sym typeface="Verdana" panose="020B0604030504040204" pitchFamily="34" charset="0"/>
            </a:endParaRPr>
          </a:p>
        </p:txBody>
      </p:sp>
      <p:pic>
        <p:nvPicPr>
          <p:cNvPr id="276486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8050" y="1265238"/>
            <a:ext cx="2012950" cy="4829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7506" name="图片 3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2525" y="2281238"/>
            <a:ext cx="2627313" cy="345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7507" name="TextBox 5"/>
          <p:cNvSpPr/>
          <p:nvPr/>
        </p:nvSpPr>
        <p:spPr>
          <a:xfrm>
            <a:off x="1208088" y="1577975"/>
            <a:ext cx="7489825" cy="522288"/>
          </a:xfrm>
          <a:prstGeom prst="rect">
            <a:avLst/>
          </a:prstGeom>
          <a:noFill/>
          <a:ln w="19050" cap="rnd" cmpd="sng">
            <a:solidFill>
              <a:srgbClr val="3366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latin typeface="隶书" pitchFamily="49" charset="-122"/>
                <a:ea typeface="黑体" panose="02010609060101010101" pitchFamily="49" charset="-122"/>
                <a:sym typeface="隶书" pitchFamily="49" charset="-122"/>
              </a:rPr>
              <a:t>你能估测出电梯运行时对人做功的最大功率吗？</a:t>
            </a:r>
            <a:endParaRPr lang="zh-CN" altLang="en-US" sz="2800" dirty="0">
              <a:latin typeface="隶书" pitchFamily="49" charset="-122"/>
              <a:ea typeface="黑体" panose="02010609060101010101" pitchFamily="49" charset="-122"/>
              <a:sym typeface="隶书" pitchFamily="49" charset="-122"/>
            </a:endParaRPr>
          </a:p>
        </p:txBody>
      </p:sp>
      <p:sp>
        <p:nvSpPr>
          <p:cNvPr id="277508" name="Rectangle 5"/>
          <p:cNvSpPr/>
          <p:nvPr/>
        </p:nvSpPr>
        <p:spPr>
          <a:xfrm>
            <a:off x="630238" y="619125"/>
            <a:ext cx="8853487" cy="609600"/>
          </a:xfrm>
          <a:prstGeom prst="rect">
            <a:avLst/>
          </a:prstGeom>
          <a:gradFill rotWithShape="0">
            <a:gsLst>
              <a:gs pos="0">
                <a:srgbClr val="CC0000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endParaRPr lang="zh-CN" altLang="en-US" sz="2800" dirty="0"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277509" name="Rectangle 7"/>
          <p:cNvSpPr/>
          <p:nvPr/>
        </p:nvSpPr>
        <p:spPr>
          <a:xfrm>
            <a:off x="630238" y="619125"/>
            <a:ext cx="2376487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r>
              <a:rPr lang="zh-CN" altLang="en-US" sz="2800" dirty="0">
                <a:solidFill>
                  <a:schemeClr val="bg1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四、测量功率</a:t>
            </a:r>
            <a:endParaRPr lang="zh-CN" altLang="en-US" sz="2800" dirty="0">
              <a:solidFill>
                <a:schemeClr val="bg1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pic>
        <p:nvPicPr>
          <p:cNvPr id="277510" name="Picture 7" descr="u=1692214911,1523656836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4313" y="131763"/>
            <a:ext cx="1584325" cy="1585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7511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6150" y="2276475"/>
            <a:ext cx="2592388" cy="3455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7512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8313" y="3336925"/>
            <a:ext cx="1457325" cy="1335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8530" name="TextBox 4"/>
          <p:cNvSpPr txBox="1"/>
          <p:nvPr/>
        </p:nvSpPr>
        <p:spPr>
          <a:xfrm>
            <a:off x="630238" y="1008063"/>
            <a:ext cx="8645525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69900" indent="-469900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  <a:sym typeface="Verdana" panose="020B0604030504040204" pitchFamily="34" charset="0"/>
              </a:defRPr>
            </a:lvl1pPr>
            <a:lvl2pPr marL="908050" indent="-436880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+mn-lt"/>
                <a:ea typeface="+mn-ea"/>
                <a:sym typeface="Verdana" panose="020B0604030504040204" pitchFamily="34" charset="0"/>
              </a:defRPr>
            </a:lvl2pPr>
            <a:lvl3pPr marL="1304925" indent="-39560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+mn-lt"/>
                <a:ea typeface="+mn-ea"/>
                <a:sym typeface="Verdana" panose="020B0604030504040204" pitchFamily="34" charset="0"/>
              </a:defRPr>
            </a:lvl3pPr>
            <a:lvl4pPr marL="1694180" indent="-386080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sym typeface="Verdana" panose="020B0604030504040204" pitchFamily="34" charset="0"/>
              </a:defRPr>
            </a:lvl4pPr>
            <a:lvl5pPr marL="2094230" indent="-398780" algn="l" defTabSz="0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  <a:sym typeface="Verdana" panose="020B0604030504040204" pitchFamily="34" charset="0"/>
              </a:defRPr>
            </a:lvl5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       汽车发动机提供的功率一定，在爬坡时，司机为什么要减速慢行？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8531" name="Rectangle 5"/>
          <p:cNvSpPr/>
          <p:nvPr/>
        </p:nvSpPr>
        <p:spPr>
          <a:xfrm>
            <a:off x="630238" y="403225"/>
            <a:ext cx="8853487" cy="577850"/>
          </a:xfrm>
          <a:prstGeom prst="rect">
            <a:avLst/>
          </a:prstGeom>
          <a:gradFill rotWithShape="0">
            <a:gsLst>
              <a:gs pos="0">
                <a:srgbClr val="CC0000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r>
              <a:rPr lang="zh-CN" altLang="en-US" sz="2800" dirty="0">
                <a:solidFill>
                  <a:schemeClr val="bg1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五、课后思考</a:t>
            </a:r>
            <a:endParaRPr lang="zh-CN" altLang="en-US" sz="2800" dirty="0">
              <a:solidFill>
                <a:schemeClr val="bg1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pic>
        <p:nvPicPr>
          <p:cNvPr id="278532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838" y="2392363"/>
            <a:ext cx="5602287" cy="3503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8533" name="图片 3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113" y="3476625"/>
            <a:ext cx="1455737" cy="1335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9554" name="Text Box 5"/>
          <p:cNvSpPr txBox="1"/>
          <p:nvPr/>
        </p:nvSpPr>
        <p:spPr>
          <a:xfrm>
            <a:off x="4030663" y="403225"/>
            <a:ext cx="1828800" cy="579438"/>
          </a:xfrm>
          <a:prstGeom prst="rect">
            <a:avLst/>
          </a:prstGeom>
          <a:noFill/>
          <a:ln w="31750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互动训练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9555" name="Text Box 5"/>
          <p:cNvSpPr txBox="1"/>
          <p:nvPr/>
        </p:nvSpPr>
        <p:spPr>
          <a:xfrm>
            <a:off x="1516063" y="1055688"/>
            <a:ext cx="6858000" cy="1570037"/>
          </a:xfrm>
          <a:prstGeom prst="rect">
            <a:avLst/>
          </a:prstGeom>
          <a:noFill/>
          <a:ln w="31750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互动答题时间，拿出你的学习卡开始答题吧！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7955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755996">
            <a:off x="6115050" y="1914525"/>
            <a:ext cx="1752600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0578" name="图片 2" descr="1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1695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05951" y="3789165"/>
            <a:ext cx="8894097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3200" kern="1200" cap="none" spc="50" normalizeH="0" baseline="0" noProof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一个人的奋斗，不论成败，只是在把世界雕琢完美，尽你所能，沉静和坚毅的尽力去做。</a:t>
            </a:r>
            <a:endParaRPr kumimoji="0" lang="en-US" altLang="zh-CN" sz="3200" kern="1200" cap="none" spc="50" normalizeH="0" baseline="0" noProof="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3200" kern="1200" cap="none" spc="50" normalizeH="0" baseline="0" noProof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                      ——</a:t>
            </a:r>
            <a:r>
              <a:rPr kumimoji="0" lang="zh-CN" altLang="en-US" sz="3200" kern="1200" cap="none" spc="50" normalizeH="0" baseline="0" noProof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瓦特   </a:t>
            </a:r>
            <a:endParaRPr kumimoji="0" lang="zh-CN" altLang="en-US" sz="3200" kern="1200" cap="none" spc="0" normalizeH="0" baseline="0" noProof="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1602" name="Picture 2" descr="Mypsd_67366_201112261052030002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2912" y="-382587"/>
            <a:ext cx="10510837" cy="7243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160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3" y="2205038"/>
            <a:ext cx="4033837" cy="2076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5218" name="Rectangle 2"/>
          <p:cNvSpPr/>
          <p:nvPr/>
        </p:nvSpPr>
        <p:spPr>
          <a:xfrm>
            <a:off x="630238" y="363538"/>
            <a:ext cx="8572500" cy="609600"/>
          </a:xfrm>
          <a:prstGeom prst="rect">
            <a:avLst/>
          </a:prstGeom>
          <a:gradFill rotWithShape="0">
            <a:gsLst>
              <a:gs pos="0">
                <a:srgbClr val="CC0000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5219" name="Rectangle 4"/>
          <p:cNvSpPr/>
          <p:nvPr/>
        </p:nvSpPr>
        <p:spPr>
          <a:xfrm>
            <a:off x="630238" y="363538"/>
            <a:ext cx="5654675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一、感知做功的快慢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65220" name="Picture 5" descr="58PIC_lenwumin_200909070b964c2081c07ee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4288" y="3429000"/>
            <a:ext cx="2217737" cy="295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238" y="1339850"/>
            <a:ext cx="30099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WordArt 5"/>
          <p:cNvPicPr/>
          <p:nvPr/>
        </p:nvPicPr>
        <p:blipFill>
          <a:blip r:embed="rId3"/>
          <a:stretch>
            <a:fillRect/>
          </a:stretch>
        </p:blipFill>
        <p:spPr>
          <a:xfrm>
            <a:off x="4619625" y="1241425"/>
            <a:ext cx="2378075" cy="104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640138" y="2276475"/>
            <a:ext cx="4335462" cy="2973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小组讨论：</a:t>
            </a:r>
            <a:endParaRPr lang="en-US" altLang="zh-CN" dirty="0"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、两位同学所用时间相等吗？</a:t>
            </a:r>
            <a:endParaRPr lang="en-US" altLang="zh-CN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、哪位同学克服哑铃重力做功多一些？</a:t>
            </a:r>
            <a:endParaRPr lang="en-US" altLang="zh-CN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、通过刚才的比赛，本节课你想研究什么问题？</a:t>
            </a:r>
            <a:endParaRPr lang="en-US" altLang="zh-CN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42" name="Rectangle 2"/>
          <p:cNvSpPr/>
          <p:nvPr/>
        </p:nvSpPr>
        <p:spPr>
          <a:xfrm>
            <a:off x="630238" y="403225"/>
            <a:ext cx="8572500" cy="609600"/>
          </a:xfrm>
          <a:prstGeom prst="rect">
            <a:avLst/>
          </a:prstGeom>
          <a:gradFill rotWithShape="0">
            <a:gsLst>
              <a:gs pos="0">
                <a:srgbClr val="CC0000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endParaRPr lang="zh-CN" altLang="en-US" sz="2800" dirty="0"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266243" name="Rectangle 4"/>
          <p:cNvSpPr/>
          <p:nvPr/>
        </p:nvSpPr>
        <p:spPr>
          <a:xfrm>
            <a:off x="598488" y="403225"/>
            <a:ext cx="3487737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r>
              <a:rPr lang="zh-CN" altLang="en-US" sz="2800" dirty="0">
                <a:solidFill>
                  <a:schemeClr val="bg1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二、体验做功的快慢</a:t>
            </a:r>
            <a:endParaRPr lang="zh-CN" altLang="en-US" sz="2800" dirty="0">
              <a:solidFill>
                <a:schemeClr val="bg1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266244" name="Text Box 4"/>
          <p:cNvSpPr txBox="1"/>
          <p:nvPr/>
        </p:nvSpPr>
        <p:spPr>
          <a:xfrm>
            <a:off x="3902075" y="4797425"/>
            <a:ext cx="2101850" cy="523875"/>
          </a:xfrm>
          <a:prstGeom prst="rect">
            <a:avLst/>
          </a:prstGeom>
          <a:solidFill>
            <a:srgbClr val="3366FF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dirty="0">
                <a:solidFill>
                  <a:schemeClr val="bg1"/>
                </a:solidFill>
                <a:latin typeface="Verdana" panose="020B0604030504040204" pitchFamily="34" charset="0"/>
                <a:ea typeface="黑体" panose="02010609060101010101" pitchFamily="49" charset="-122"/>
                <a:sym typeface="Verdana" panose="020B0604030504040204" pitchFamily="34" charset="0"/>
              </a:rPr>
              <a:t>最强搬水工</a:t>
            </a:r>
            <a:endParaRPr lang="zh-CN" altLang="en-US" sz="2800" dirty="0">
              <a:solidFill>
                <a:schemeClr val="bg1"/>
              </a:solidFill>
              <a:latin typeface="Verdana" panose="020B0604030504040204" pitchFamily="34" charset="0"/>
              <a:ea typeface="黑体" panose="02010609060101010101" pitchFamily="49" charset="-122"/>
              <a:sym typeface="Verdana" panose="020B0604030504040204" pitchFamily="34" charset="0"/>
            </a:endParaRPr>
          </a:p>
        </p:txBody>
      </p:sp>
      <p:pic>
        <p:nvPicPr>
          <p:cNvPr id="266245" name="图片 2"/>
          <p:cNvPicPr>
            <a:picLocks noChangeAspect="1"/>
          </p:cNvPicPr>
          <p:nvPr/>
        </p:nvPicPr>
        <p:blipFill>
          <a:blip r:embed="rId1"/>
          <a:srcRect t="12160" b="11954"/>
          <a:stretch>
            <a:fillRect/>
          </a:stretch>
        </p:blipFill>
        <p:spPr>
          <a:xfrm>
            <a:off x="1493838" y="1296988"/>
            <a:ext cx="6918325" cy="3217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8290" name="TextBox 2"/>
          <p:cNvSpPr/>
          <p:nvPr/>
        </p:nvSpPr>
        <p:spPr>
          <a:xfrm>
            <a:off x="631825" y="2381250"/>
            <a:ext cx="4105275" cy="2676525"/>
          </a:xfrm>
          <a:prstGeom prst="rect">
            <a:avLst/>
          </a:prstGeom>
          <a:noFill/>
          <a:ln w="19050" cap="rnd" cmpd="sng">
            <a:solidFill>
              <a:srgbClr val="0000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每组派一名同学，将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瓶矿泉水一瓶一瓶的从地面搬运到桌面上。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        用时少的同学获胜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Verdana" panose="020B0604030504040204" pitchFamily="34" charset="0"/>
            </a:endParaRPr>
          </a:p>
        </p:txBody>
      </p:sp>
      <p:sp>
        <p:nvSpPr>
          <p:cNvPr id="268291" name="圆角矩形 6"/>
          <p:cNvSpPr/>
          <p:nvPr/>
        </p:nvSpPr>
        <p:spPr>
          <a:xfrm>
            <a:off x="631825" y="1558925"/>
            <a:ext cx="1633538" cy="520700"/>
          </a:xfrm>
          <a:prstGeom prst="roundRect">
            <a:avLst>
              <a:gd name="adj" fmla="val 16667"/>
            </a:avLst>
          </a:prstGeom>
          <a:solidFill>
            <a:srgbClr val="0099CC"/>
          </a:solidFill>
          <a:ln w="25400" cap="flat" cmpd="sng">
            <a:solidFill>
              <a:srgbClr val="77828D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sz="2800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8292" name="TextBox 5"/>
          <p:cNvSpPr/>
          <p:nvPr/>
        </p:nvSpPr>
        <p:spPr>
          <a:xfrm>
            <a:off x="633413" y="1557338"/>
            <a:ext cx="16319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隶书" pitchFamily="49" charset="-122"/>
              </a:rPr>
              <a:t>比赛要求</a:t>
            </a:r>
            <a:endParaRPr lang="zh-CN" altLang="en-US" sz="2800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  <a:sym typeface="隶书" pitchFamily="49" charset="-122"/>
            </a:endParaRPr>
          </a:p>
        </p:txBody>
      </p:sp>
      <p:pic>
        <p:nvPicPr>
          <p:cNvPr id="268293" name="Picture 14" descr="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087813" y="1557338"/>
            <a:ext cx="1365250" cy="1225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8294" name="WordArt 5"/>
          <p:cNvSpPr/>
          <p:nvPr/>
        </p:nvSpPr>
        <p:spPr>
          <a:xfrm>
            <a:off x="6608763" y="403225"/>
            <a:ext cx="2663825" cy="7747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p>
            <a:pPr algn="ctr"/>
            <a:r>
              <a:rPr lang="zh-CN" altLang="en-US" sz="2800"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77251" dir="567739" algn="ctr" rotWithShape="0">
                    <a:srgbClr val="80808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PK1</a:t>
            </a:r>
            <a:endParaRPr lang="zh-CN" altLang="en-US" sz="2800"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2"/>
              </a:solidFill>
              <a:effectLst>
                <a:outerShdw dist="77251" dir="567739" algn="ctr" rotWithShape="0">
                  <a:srgbClr val="80808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8295" name="Rectangle 2"/>
          <p:cNvSpPr/>
          <p:nvPr/>
        </p:nvSpPr>
        <p:spPr>
          <a:xfrm>
            <a:off x="631825" y="484188"/>
            <a:ext cx="8643938" cy="612775"/>
          </a:xfrm>
          <a:prstGeom prst="rect">
            <a:avLst/>
          </a:prstGeom>
          <a:gradFill rotWithShape="0">
            <a:gsLst>
              <a:gs pos="0">
                <a:srgbClr val="CC0000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8296" name="Rectangle 4"/>
          <p:cNvSpPr/>
          <p:nvPr/>
        </p:nvSpPr>
        <p:spPr>
          <a:xfrm>
            <a:off x="631825" y="488950"/>
            <a:ext cx="3455988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二、体验做功的快慢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68297" name="图片 9" descr="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9638" y="1339850"/>
            <a:ext cx="3286125" cy="4314825"/>
          </a:xfrm>
          <a:prstGeom prst="rect">
            <a:avLst/>
          </a:prstGeom>
          <a:noFill/>
          <a:ln w="19050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0338" name="TextBox 2"/>
          <p:cNvSpPr/>
          <p:nvPr/>
        </p:nvSpPr>
        <p:spPr>
          <a:xfrm>
            <a:off x="630238" y="2636838"/>
            <a:ext cx="4467225" cy="2678112"/>
          </a:xfrm>
          <a:prstGeom prst="rect">
            <a:avLst/>
          </a:prstGeom>
          <a:noFill/>
          <a:ln w="19050" cap="rnd" cmpd="sng">
            <a:solidFill>
              <a:srgbClr val="0000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        每组派一名同学来搬，每次只能搬一瓶。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        限时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10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秒，瓶数多者为胜。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Verdana" panose="020B0604030504040204" pitchFamily="34" charset="0"/>
            </a:endParaRPr>
          </a:p>
        </p:txBody>
      </p:sp>
      <p:sp>
        <p:nvSpPr>
          <p:cNvPr id="270339" name="圆角矩形 6"/>
          <p:cNvSpPr/>
          <p:nvPr/>
        </p:nvSpPr>
        <p:spPr>
          <a:xfrm>
            <a:off x="630238" y="1285875"/>
            <a:ext cx="1635125" cy="484188"/>
          </a:xfrm>
          <a:prstGeom prst="roundRect">
            <a:avLst>
              <a:gd name="adj" fmla="val 16667"/>
            </a:avLst>
          </a:prstGeom>
          <a:solidFill>
            <a:srgbClr val="0099CC"/>
          </a:solidFill>
          <a:ln w="25400" cap="flat" cmpd="sng">
            <a:solidFill>
              <a:srgbClr val="77828D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sz="2800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0340" name="TextBox 5"/>
          <p:cNvSpPr/>
          <p:nvPr/>
        </p:nvSpPr>
        <p:spPr>
          <a:xfrm>
            <a:off x="630238" y="1266825"/>
            <a:ext cx="16351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隶书" pitchFamily="49" charset="-122"/>
              </a:rPr>
              <a:t>比赛要求</a:t>
            </a:r>
            <a:endParaRPr lang="zh-CN" altLang="en-US" sz="2800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  <a:sym typeface="隶书" pitchFamily="49" charset="-122"/>
            </a:endParaRPr>
          </a:p>
        </p:txBody>
      </p:sp>
      <p:pic>
        <p:nvPicPr>
          <p:cNvPr id="270341" name="Picture 14" descr="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087813" y="1600200"/>
            <a:ext cx="1365250" cy="1225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0342" name="WordArt 5"/>
          <p:cNvSpPr/>
          <p:nvPr/>
        </p:nvSpPr>
        <p:spPr>
          <a:xfrm>
            <a:off x="6249988" y="447675"/>
            <a:ext cx="2663825" cy="7747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p>
            <a:pPr algn="ctr"/>
            <a:r>
              <a:rPr lang="zh-CN" altLang="en-US" sz="2800"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77251" dir="567739" algn="ctr" rotWithShape="0">
                    <a:srgbClr val="80808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PK2</a:t>
            </a:r>
            <a:endParaRPr lang="zh-CN" altLang="en-US" sz="2800"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2"/>
              </a:solidFill>
              <a:effectLst>
                <a:outerShdw dist="77251" dir="567739" algn="ctr" rotWithShape="0">
                  <a:srgbClr val="80808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0343" name="Rectangle 2"/>
          <p:cNvSpPr/>
          <p:nvPr/>
        </p:nvSpPr>
        <p:spPr>
          <a:xfrm>
            <a:off x="630238" y="442913"/>
            <a:ext cx="8853487" cy="593725"/>
          </a:xfrm>
          <a:prstGeom prst="rect">
            <a:avLst/>
          </a:prstGeom>
          <a:gradFill rotWithShape="0">
            <a:gsLst>
              <a:gs pos="0">
                <a:srgbClr val="CC0000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0344" name="Rectangle 4"/>
          <p:cNvSpPr/>
          <p:nvPr/>
        </p:nvSpPr>
        <p:spPr>
          <a:xfrm>
            <a:off x="630238" y="427038"/>
            <a:ext cx="9004300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二、体验做功的快慢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70345" name="图片 9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9638" y="1411288"/>
            <a:ext cx="3286125" cy="4249737"/>
          </a:xfrm>
          <a:prstGeom prst="rect">
            <a:avLst/>
          </a:prstGeom>
          <a:noFill/>
          <a:ln w="19050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1362" name="TextBox 2"/>
          <p:cNvSpPr/>
          <p:nvPr/>
        </p:nvSpPr>
        <p:spPr>
          <a:xfrm>
            <a:off x="649288" y="2428875"/>
            <a:ext cx="2303462" cy="3324225"/>
          </a:xfrm>
          <a:prstGeom prst="rect">
            <a:avLst/>
          </a:prstGeom>
          <a:noFill/>
          <a:ln w="19050" cap="rnd" cmpd="sng">
            <a:solidFill>
              <a:srgbClr val="3366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        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6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瓶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小瓶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的矿泉水一瓶一瓶的从地面搬运到桌面上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1363" name="圆角矩形 6"/>
          <p:cNvSpPr/>
          <p:nvPr/>
        </p:nvSpPr>
        <p:spPr>
          <a:xfrm>
            <a:off x="652463" y="1195388"/>
            <a:ext cx="1657350" cy="504825"/>
          </a:xfrm>
          <a:prstGeom prst="roundRect">
            <a:avLst>
              <a:gd name="adj" fmla="val 16667"/>
            </a:avLst>
          </a:prstGeom>
          <a:solidFill>
            <a:srgbClr val="0099CC"/>
          </a:solidFill>
          <a:ln w="25400" cap="flat" cmpd="sng">
            <a:solidFill>
              <a:srgbClr val="77828D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sz="2800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1364" name="TextBox 5"/>
          <p:cNvSpPr/>
          <p:nvPr/>
        </p:nvSpPr>
        <p:spPr>
          <a:xfrm>
            <a:off x="652463" y="1176338"/>
            <a:ext cx="16573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隶书" pitchFamily="49" charset="-122"/>
              </a:rPr>
              <a:t>比赛要求</a:t>
            </a:r>
            <a:endParaRPr lang="zh-CN" altLang="en-US" sz="2800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  <a:sym typeface="隶书" pitchFamily="49" charset="-122"/>
            </a:endParaRPr>
          </a:p>
        </p:txBody>
      </p:sp>
      <p:pic>
        <p:nvPicPr>
          <p:cNvPr id="271365" name="Picture 14" descr="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506913" y="1236663"/>
            <a:ext cx="1365250" cy="1225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366" name="Rectangle 7"/>
          <p:cNvSpPr/>
          <p:nvPr/>
        </p:nvSpPr>
        <p:spPr>
          <a:xfrm>
            <a:off x="631825" y="458788"/>
            <a:ext cx="8853488" cy="520700"/>
          </a:xfrm>
          <a:prstGeom prst="rect">
            <a:avLst/>
          </a:prstGeom>
          <a:gradFill rotWithShape="0">
            <a:gsLst>
              <a:gs pos="0">
                <a:srgbClr val="CC0000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1367" name="Text Box 9"/>
          <p:cNvSpPr txBox="1"/>
          <p:nvPr/>
        </p:nvSpPr>
        <p:spPr>
          <a:xfrm>
            <a:off x="3384550" y="2441575"/>
            <a:ext cx="2305050" cy="3324225"/>
          </a:xfrm>
          <a:prstGeom prst="rect">
            <a:avLst/>
          </a:prstGeom>
          <a:noFill/>
          <a:ln w="19050" cap="rnd" cmpd="sng">
            <a:solidFill>
              <a:srgbClr val="3366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        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6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瓶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大瓶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Verdana" panose="020B0604030504040204" pitchFamily="34" charset="0"/>
              </a:rPr>
              <a:t>的矿泉水一瓶一瓶的从地面搬运到桌面上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1368" name="WordArt 10"/>
          <p:cNvSpPr/>
          <p:nvPr/>
        </p:nvSpPr>
        <p:spPr>
          <a:xfrm>
            <a:off x="2663825" y="2084388"/>
            <a:ext cx="9366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noFill/>
                <a:latin typeface="Times New Roman" panose="02020603050405020304" pitchFamily="18" charset="0"/>
                <a:ea typeface="Times New Roman" panose="02020603050405020304" pitchFamily="18" charset="0"/>
              </a:rPr>
              <a:t>VS</a:t>
            </a:r>
            <a:endParaRPr lang="zh-CN" altLang="en-US" sz="2800"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noFill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1369" name="Text Box 11"/>
          <p:cNvSpPr txBox="1"/>
          <p:nvPr/>
        </p:nvSpPr>
        <p:spPr>
          <a:xfrm>
            <a:off x="1260475" y="1905000"/>
            <a:ext cx="1081088" cy="5238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同学1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1370" name="Text Box 12"/>
          <p:cNvSpPr txBox="1"/>
          <p:nvPr/>
        </p:nvSpPr>
        <p:spPr>
          <a:xfrm>
            <a:off x="3930650" y="1917700"/>
            <a:ext cx="1082675" cy="5238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同学2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1371" name="WordArt 5"/>
          <p:cNvSpPr/>
          <p:nvPr/>
        </p:nvSpPr>
        <p:spPr>
          <a:xfrm>
            <a:off x="6176963" y="331788"/>
            <a:ext cx="2665412" cy="7747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p>
            <a:pPr algn="ctr"/>
            <a:r>
              <a:rPr lang="zh-CN" altLang="en-US" sz="2800"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77251" dir="567739" algn="ctr" rotWithShape="0">
                    <a:srgbClr val="80808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PK3</a:t>
            </a:r>
            <a:endParaRPr lang="zh-CN" altLang="en-US" sz="2800"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2"/>
              </a:solidFill>
              <a:effectLst>
                <a:outerShdw dist="77251" dir="567739" algn="ctr" rotWithShape="0">
                  <a:srgbClr val="80808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1372" name="矩形 14"/>
          <p:cNvSpPr/>
          <p:nvPr/>
        </p:nvSpPr>
        <p:spPr>
          <a:xfrm>
            <a:off x="652463" y="457200"/>
            <a:ext cx="35083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二、体验做功的快慢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19800" y="1557338"/>
            <a:ext cx="3457575" cy="4227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小组讨论：</a:t>
            </a:r>
            <a:endParaRPr lang="en-US" altLang="zh-CN" sz="2800" dirty="0"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、两位同学做功相同吗？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、两位同学所用时间相同吗？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、利用所学的知识，你是怎样比较做功快慢的？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2386" name="Rectangle 2"/>
          <p:cNvSpPr/>
          <p:nvPr/>
        </p:nvSpPr>
        <p:spPr>
          <a:xfrm>
            <a:off x="630238" y="801688"/>
            <a:ext cx="8853487" cy="609600"/>
          </a:xfrm>
          <a:prstGeom prst="rect">
            <a:avLst/>
          </a:prstGeom>
          <a:gradFill rotWithShape="0">
            <a:gsLst>
              <a:gs pos="0">
                <a:srgbClr val="CC0000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endParaRPr lang="zh-CN" altLang="en-US" sz="2800" dirty="0"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272387" name="Rectangle 6"/>
          <p:cNvSpPr/>
          <p:nvPr/>
        </p:nvSpPr>
        <p:spPr>
          <a:xfrm>
            <a:off x="630238" y="801688"/>
            <a:ext cx="2376487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r>
              <a:rPr lang="zh-CN" altLang="en-US" sz="2800" dirty="0">
                <a:solidFill>
                  <a:schemeClr val="bg1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三、认识功率</a:t>
            </a:r>
            <a:endParaRPr lang="zh-CN" altLang="en-US" sz="2800" dirty="0">
              <a:solidFill>
                <a:schemeClr val="bg1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272388" name="文本框 1"/>
          <p:cNvSpPr txBox="1"/>
          <p:nvPr/>
        </p:nvSpPr>
        <p:spPr>
          <a:xfrm>
            <a:off x="1603375" y="2132013"/>
            <a:ext cx="6699250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、阅读教材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65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页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66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页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、自学并完成导学案功率基础知识部分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、展示自学内容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3410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619125"/>
            <a:ext cx="6915150" cy="5138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3411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338" y="2520950"/>
            <a:ext cx="1457325" cy="1335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4434" name="Rectangle 2"/>
          <p:cNvSpPr/>
          <p:nvPr/>
        </p:nvSpPr>
        <p:spPr>
          <a:xfrm>
            <a:off x="631825" y="763588"/>
            <a:ext cx="8853488" cy="609600"/>
          </a:xfrm>
          <a:prstGeom prst="rect">
            <a:avLst/>
          </a:prstGeom>
          <a:gradFill rotWithShape="0">
            <a:gsLst>
              <a:gs pos="0">
                <a:srgbClr val="CC0000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p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4435" name="Rectangle 6"/>
          <p:cNvSpPr/>
          <p:nvPr/>
        </p:nvSpPr>
        <p:spPr>
          <a:xfrm>
            <a:off x="631825" y="763588"/>
            <a:ext cx="2376488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三、认识功率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4436" name="文本框 1"/>
          <p:cNvSpPr txBox="1"/>
          <p:nvPr/>
        </p:nvSpPr>
        <p:spPr>
          <a:xfrm>
            <a:off x="2900363" y="1916113"/>
            <a:ext cx="4105275" cy="267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动动手：感受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1w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的功率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器材：两个鸡蛋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长度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1m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的刻度尺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秒表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8_Profile">
  <a:themeElements>
    <a:clrScheme name="8_Profile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8_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Profile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Profile">
  <a:themeElements>
    <a:clrScheme name="9_Profile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9_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_Profile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Profile">
  <a:themeElements>
    <a:clrScheme name="10_Profile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10_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Profile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Profile">
  <a:themeElements>
    <a:clrScheme name="11_Profile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11_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_Profile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_Profile_2">
  <a:themeElements>
    <a:clrScheme name="1_Profile_2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1_Profile_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Profile_2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3_Profile_2">
  <a:themeElements>
    <a:clrScheme name="3_Profile_2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3_Profile_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Profile_2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4_Profile_2">
  <a:themeElements>
    <a:clrScheme name="4_Profile_2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4_Profile_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Profile_2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5_Profile_2">
  <a:themeElements>
    <a:clrScheme name="5_Profile_2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5_Profile_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Profile_2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6_Profile_2">
  <a:themeElements>
    <a:clrScheme name="6_Profile_2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6_Profile_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_Profile_2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7_Profile_2">
  <a:themeElements>
    <a:clrScheme name="7_Profile_2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7_Profile_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Profile_2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ofile_2">
  <a:themeElements>
    <a:clrScheme name="Profile_2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_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_2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8_Profile_2">
  <a:themeElements>
    <a:clrScheme name="8_Profile_2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8_Profile_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Profile_2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9_Profile_2">
  <a:themeElements>
    <a:clrScheme name="9_Profile_2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9_Profile_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_Profile_2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10_Profile_2">
  <a:themeElements>
    <a:clrScheme name="10_Profile_2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10_Profile_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Profile_2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11_Profile_2">
  <a:themeElements>
    <a:clrScheme name="11_Profile_2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11_Profile_2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_Profile_2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Profile">
  <a:themeElements>
    <a:clrScheme name="1_Profile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1_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Profile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Profile">
  <a:themeElements>
    <a:clrScheme name="2_Profile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2_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Profile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Profile">
  <a:themeElements>
    <a:clrScheme name="3_Profile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3_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Profile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Profile">
  <a:themeElements>
    <a:clrScheme name="4_Profile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4_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Profile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Profile">
  <a:themeElements>
    <a:clrScheme name="5_Profile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5_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Profile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Profile">
  <a:themeElements>
    <a:clrScheme name="6_Profile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6_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_Profile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Profile">
  <a:themeElements>
    <a:clrScheme name="7_Profile 1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7_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Profile 1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744</Words>
  <Application>WPS 演示</Application>
  <PresentationFormat>A4 纸张(210x297 毫米)</PresentationFormat>
  <Paragraphs>93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23</vt:i4>
      </vt:variant>
      <vt:variant>
        <vt:lpstr>幻灯片标题</vt:lpstr>
      </vt:variant>
      <vt:variant>
        <vt:i4>16</vt:i4>
      </vt:variant>
    </vt:vector>
  </HeadingPairs>
  <TitlesOfParts>
    <vt:vector size="50" baseType="lpstr">
      <vt:lpstr>Arial</vt:lpstr>
      <vt:lpstr>宋体</vt:lpstr>
      <vt:lpstr>Wingdings</vt:lpstr>
      <vt:lpstr>Verdana</vt:lpstr>
      <vt:lpstr>黑体</vt:lpstr>
      <vt:lpstr>Times New Roman</vt:lpstr>
      <vt:lpstr>隶书</vt:lpstr>
      <vt:lpstr>微软雅黑</vt:lpstr>
      <vt:lpstr>华文行楷</vt:lpstr>
      <vt:lpstr>Traditional Arabic</vt:lpstr>
      <vt:lpstr>Arial Unicode MS</vt:lpstr>
      <vt:lpstr>默认设计模板</vt:lpstr>
      <vt:lpstr>Profile_2</vt:lpstr>
      <vt:lpstr>1_Profile</vt:lpstr>
      <vt:lpstr>2_Profile</vt:lpstr>
      <vt:lpstr>3_Profile</vt:lpstr>
      <vt:lpstr>4_Profile</vt:lpstr>
      <vt:lpstr>5_Profile</vt:lpstr>
      <vt:lpstr>6_Profile</vt:lpstr>
      <vt:lpstr>7_Profile</vt:lpstr>
      <vt:lpstr>8_Profile</vt:lpstr>
      <vt:lpstr>9_Profile</vt:lpstr>
      <vt:lpstr>10_Profile</vt:lpstr>
      <vt:lpstr>11_Profile</vt:lpstr>
      <vt:lpstr>1_Profile_2</vt:lpstr>
      <vt:lpstr>3_Profile_2</vt:lpstr>
      <vt:lpstr>4_Profile_2</vt:lpstr>
      <vt:lpstr>5_Profile_2</vt:lpstr>
      <vt:lpstr>6_Profile_2</vt:lpstr>
      <vt:lpstr>7_Profile_2</vt:lpstr>
      <vt:lpstr>8_Profile_2</vt:lpstr>
      <vt:lpstr>9_Profile_2</vt:lpstr>
      <vt:lpstr>10_Profile_2</vt:lpstr>
      <vt:lpstr>11_Profile_2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孤鹜落霞</cp:lastModifiedBy>
  <cp:revision>520</cp:revision>
  <dcterms:created xsi:type="dcterms:W3CDTF">2112-12-31T16:00:00Z</dcterms:created>
  <dcterms:modified xsi:type="dcterms:W3CDTF">2019-04-12T01:23:18Z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2052-11.1.0.8573</vt:lpwstr>
  </property>
</Properties>
</file>